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2" r:id="rId4"/>
    <p:sldMasterId id="21474837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Poppins"/>
      <p:regular r:id="rId82"/>
      <p:bold r:id="rId83"/>
      <p:italic r:id="rId84"/>
      <p:boldItalic r:id="rId85"/>
    </p:embeddedFont>
    <p:embeddedFont>
      <p:font typeface="Lato"/>
      <p:regular r:id="rId86"/>
      <p:bold r:id="rId87"/>
      <p:italic r:id="rId88"/>
      <p:boldItalic r:id="rId89"/>
    </p:embeddedFont>
    <p:embeddedFont>
      <p:font typeface="Lato Light"/>
      <p:regular r:id="rId90"/>
      <p:bold r:id="rId91"/>
      <p:italic r:id="rId92"/>
      <p:boldItalic r:id="rId93"/>
    </p:embeddedFont>
    <p:embeddedFont>
      <p:font typeface="Poppins Medium"/>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oppinsMedium-bold.fntdata"/><Relationship Id="rId94" Type="http://schemas.openxmlformats.org/officeDocument/2006/relationships/font" Target="fonts/PoppinsMedium-regular.fntdata"/><Relationship Id="rId97" Type="http://schemas.openxmlformats.org/officeDocument/2006/relationships/font" Target="fonts/PoppinsMedium-boldItalic.fntdata"/><Relationship Id="rId96" Type="http://schemas.openxmlformats.org/officeDocument/2006/relationships/font" Target="fonts/PoppinsMedium-italic.fntdata"/><Relationship Id="rId11" Type="http://schemas.openxmlformats.org/officeDocument/2006/relationships/slide" Target="slides/slide5.xml"/><Relationship Id="rId99" Type="http://schemas.openxmlformats.org/officeDocument/2006/relationships/font" Target="fonts/OpenSans-bold.fntdata"/><Relationship Id="rId10" Type="http://schemas.openxmlformats.org/officeDocument/2006/relationships/slide" Target="slides/slide4.xml"/><Relationship Id="rId98" Type="http://schemas.openxmlformats.org/officeDocument/2006/relationships/font" Target="fonts/OpenSans-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bold.fntdata"/><Relationship Id="rId90" Type="http://schemas.openxmlformats.org/officeDocument/2006/relationships/font" Target="fonts/LatoLight-regular.fntdata"/><Relationship Id="rId93" Type="http://schemas.openxmlformats.org/officeDocument/2006/relationships/font" Target="fonts/LatoLight-boldItalic.fntdata"/><Relationship Id="rId92" Type="http://schemas.openxmlformats.org/officeDocument/2006/relationships/font" Target="fonts/Lato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oppins-italic.fntdata"/><Relationship Id="rId83" Type="http://schemas.openxmlformats.org/officeDocument/2006/relationships/font" Target="fonts/Poppins-bold.fntdata"/><Relationship Id="rId86" Type="http://schemas.openxmlformats.org/officeDocument/2006/relationships/font" Target="fonts/Lato-regular.fntdata"/><Relationship Id="rId85" Type="http://schemas.openxmlformats.org/officeDocument/2006/relationships/font" Target="fonts/Poppins-boldItalic.fntdata"/><Relationship Id="rId88" Type="http://schemas.openxmlformats.org/officeDocument/2006/relationships/font" Target="fonts/Lato-italic.fntdata"/><Relationship Id="rId87" Type="http://schemas.openxmlformats.org/officeDocument/2006/relationships/font" Target="fonts/Lato-bold.fntdata"/><Relationship Id="rId89" Type="http://schemas.openxmlformats.org/officeDocument/2006/relationships/font" Target="fonts/Lato-boldItalic.fntdata"/><Relationship Id="rId80" Type="http://schemas.openxmlformats.org/officeDocument/2006/relationships/slide" Target="slides/slide74.xml"/><Relationship Id="rId82" Type="http://schemas.openxmlformats.org/officeDocument/2006/relationships/font" Target="fonts/Poppins-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8adfae61db_0_15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g38adfae61db_0_1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bcdc7b4c35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7" name="Google Shape;947;g3bcdc7b4c3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8adfae61db_0_7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38adfae61db_0_78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g38adfae61db_0_78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9f71129314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6" name="Google Shape;966;g39f7112931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8adfae61db_0_78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g38adfae61db_0_7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8adfae61db_0_78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38adfae61db_0_7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9f71129314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1" name="Google Shape;1001;g39f71129314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8adfae61db_0_78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1" name="Google Shape;1011;g38adfae61db_0_7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9f7112931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1" name="Google Shape;1021;g39f7112931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dcad1285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2" name="Google Shape;1032;g3bdcad1285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9f71129314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g39f7112931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8adfae61db_0_6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38adfae61db_0_6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9f71129314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4" name="Google Shape;1054;g39f7112931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bdcad12856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4" name="Google Shape;1064;g3bdcad1285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9f71129314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9f71129314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9f71129314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g39f71129314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9f71129314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6" name="Google Shape;1096;g39f71129314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9f71129314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7" name="Google Shape;1107;g39f7112931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39f71129314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g39f7112931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a5684cd5b5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9" name="Google Shape;1129;g3a5684cd5b5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a5684cd5b5_0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g3a5684cd5b5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ac97bb76f4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g3ac97bb76f4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8adfae61db_0_39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g38adfae61db_0_3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ac97bb76f4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g3ac97bb76f4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a5684cd5b5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9" name="Google Shape;1169;g3a5684cd5b5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a5684cd5b5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g3a5684cd5b5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a5684cd5b5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9" name="Google Shape;1189;g3a5684cd5b5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bdcad12856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9" name="Google Shape;1199;g3bdcad1285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9f71129314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9" name="Google Shape;1209;g39f71129314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8adfae61db_0_7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8adfae61db_0_79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g38adfae61db_0_79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a5684cd5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8" name="Google Shape;1228;g3a5684cd5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a5684cd5b5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8" name="Google Shape;1238;g3a5684cd5b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a5684cd5b5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8" name="Google Shape;1248;g3a5684cd5b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8adfae61db_0_5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g38adfae61db_0_5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38adfae61db_0_54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a5684cd5b5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0" name="Google Shape;1260;g3a5684cd5b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a5684cd5b5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0" name="Google Shape;1270;g3a5684cd5b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a5684cd5b5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1" name="Google Shape;1281;g3a5684cd5b5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a5684cd5b5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1" name="Google Shape;1291;g3a5684cd5b5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a5684cd5b5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1" name="Google Shape;1301;g3a5684cd5b5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a5684cd5b5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1" name="Google Shape;1311;g3a5684cd5b5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a5684cd5b5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1" name="Google Shape;1321;g3a5684cd5b5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ac97bb76f4_0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1" name="Google Shape;1331;g3ac97bb76f4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ac97bb76f4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g3ac97bb76f4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8adfae61db_0_7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g38adfae61db_0_79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4" name="Google Shape;1354;g38adfae61db_0_79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8adfae61db_0_70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g38adfae61db_0_70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8adfae61db_0_79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g38adfae61db_0_7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8adfae61db_0_79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8adfae61db_0_7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8adfae61db_0_87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8" name="Google Shape;1388;g38adfae61db_0_8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8adfae61db_0_79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9" name="Google Shape;1399;g38adfae61db_0_7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3ac97bb76f4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2" name="Google Shape;1412;g3ac97bb76f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ac97bb76f4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3" name="Google Shape;1423;g3ac97bb76f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ac97bb76f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6" name="Google Shape;1436;g3ac97bb76f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ac97bb76f4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8" name="Google Shape;1448;g3ac97bb76f4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ac97bb76f4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0" name="Google Shape;1460;g3ac97bb76f4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ac97bb76f4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1" name="Google Shape;1471;g3ac97bb76f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8adfae61db_0_78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5" name="Google Shape;905;g38adfae61db_0_78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ac97bb76f4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ac97bb76f4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8adfae61db_0_87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4" name="Google Shape;1494;g38adfae61db_0_8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8adfae61db_0_87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4" name="Google Shape;1504;g38adfae61db_0_8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8adfae61db_0_87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g38adfae61db_0_8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8adfae61db_0_8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7" name="Google Shape;1527;g38adfae61db_0_8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3ac97bb76f4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ac97bb76f4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8adfae61db_0_87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8adfae61db_0_8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a5684cd5b5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3" name="Google Shape;1563;g3a5684cd5b5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3ac97bb76f4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6" name="Google Shape;1576;g3ac97bb76f4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3ac97bb76f4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0" name="Google Shape;1590;g3ac97bb76f4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8adfae61db_0_78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g38adfae61db_0_7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ac97bb76f4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2" name="Google Shape;1602;g3ac97bb76f4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ac97bb76f4_0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4" name="Google Shape;1614;g3ac97bb76f4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3ac97bb76f4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6" name="Google Shape;1626;g3ac97bb76f4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ac97bb76f4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7" name="Google Shape;1637;g3ac97bb76f4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3ac97bb76f4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8" name="Google Shape;1648;g3ac97bb76f4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ac97bb76f4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9" name="Google Shape;1659;g3ac97bb76f4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8adfae61db_0_78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38adfae61db_0_7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bcdc7b4c3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7" name="Google Shape;937;g3bcdc7b4c3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Title Slide">
  <p:cSld name="90_Title Slide">
    <p:spTree>
      <p:nvGrpSpPr>
        <p:cNvPr id="477" name="Shape 477"/>
        <p:cNvGrpSpPr/>
        <p:nvPr/>
      </p:nvGrpSpPr>
      <p:grpSpPr>
        <a:xfrm>
          <a:off x="0" y="0"/>
          <a:ext cx="0" cy="0"/>
          <a:chOff x="0" y="0"/>
          <a:chExt cx="0" cy="0"/>
        </a:xfrm>
      </p:grpSpPr>
      <p:sp>
        <p:nvSpPr>
          <p:cNvPr id="478" name="Google Shape;478;p102"/>
          <p:cNvSpPr/>
          <p:nvPr>
            <p:ph idx="2" type="pic"/>
          </p:nvPr>
        </p:nvSpPr>
        <p:spPr>
          <a:xfrm>
            <a:off x="3898446" y="1425544"/>
            <a:ext cx="4714800" cy="2743200"/>
          </a:xfrm>
          <a:prstGeom prst="rect">
            <a:avLst/>
          </a:prstGeom>
          <a:solidFill>
            <a:srgbClr val="F2F2F2"/>
          </a:solidFill>
          <a:ln>
            <a:noFill/>
          </a:ln>
        </p:spPr>
      </p:sp>
      <p:sp>
        <p:nvSpPr>
          <p:cNvPr id="479" name="Google Shape;479;p10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0" name="Google Shape;480;p10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1" name="Google Shape;481;p102"/>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82" name="Google Shape;482;p10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Slide">
  <p:cSld name="33_Title Slide">
    <p:spTree>
      <p:nvGrpSpPr>
        <p:cNvPr id="483" name="Shape 483"/>
        <p:cNvGrpSpPr/>
        <p:nvPr/>
      </p:nvGrpSpPr>
      <p:grpSpPr>
        <a:xfrm>
          <a:off x="0" y="0"/>
          <a:ext cx="0" cy="0"/>
          <a:chOff x="0" y="0"/>
          <a:chExt cx="0" cy="0"/>
        </a:xfrm>
      </p:grpSpPr>
      <p:sp>
        <p:nvSpPr>
          <p:cNvPr id="484" name="Google Shape;484;p103"/>
          <p:cNvSpPr/>
          <p:nvPr>
            <p:ph idx="2" type="pic"/>
          </p:nvPr>
        </p:nvSpPr>
        <p:spPr>
          <a:xfrm>
            <a:off x="4920344" y="1216022"/>
            <a:ext cx="3461700" cy="1541400"/>
          </a:xfrm>
          <a:prstGeom prst="rect">
            <a:avLst/>
          </a:prstGeom>
          <a:solidFill>
            <a:srgbClr val="F2F2F2"/>
          </a:solidFill>
          <a:ln>
            <a:noFill/>
          </a:ln>
        </p:spPr>
      </p:sp>
      <p:sp>
        <p:nvSpPr>
          <p:cNvPr id="485" name="Google Shape;485;p103"/>
          <p:cNvSpPr/>
          <p:nvPr>
            <p:ph idx="3" type="pic"/>
          </p:nvPr>
        </p:nvSpPr>
        <p:spPr>
          <a:xfrm>
            <a:off x="4920344" y="2903308"/>
            <a:ext cx="3461700" cy="1541400"/>
          </a:xfrm>
          <a:prstGeom prst="rect">
            <a:avLst/>
          </a:prstGeom>
          <a:solidFill>
            <a:srgbClr val="F2F2F2"/>
          </a:solidFill>
          <a:ln>
            <a:noFill/>
          </a:ln>
        </p:spPr>
      </p:sp>
      <p:sp>
        <p:nvSpPr>
          <p:cNvPr id="486" name="Google Shape;486;p10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7" name="Google Shape;487;p103"/>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8" name="Google Shape;488;p103"/>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89" name="Google Shape;489;p103"/>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0" name="Shape 490"/>
        <p:cNvGrpSpPr/>
        <p:nvPr/>
      </p:nvGrpSpPr>
      <p:grpSpPr>
        <a:xfrm>
          <a:off x="0" y="0"/>
          <a:ext cx="0" cy="0"/>
          <a:chOff x="0" y="0"/>
          <a:chExt cx="0" cy="0"/>
        </a:xfrm>
      </p:grpSpPr>
      <p:grpSp>
        <p:nvGrpSpPr>
          <p:cNvPr id="491" name="Google Shape;491;p104"/>
          <p:cNvGrpSpPr/>
          <p:nvPr/>
        </p:nvGrpSpPr>
        <p:grpSpPr>
          <a:xfrm>
            <a:off x="-247255" y="-44532"/>
            <a:ext cx="9386888" cy="5192849"/>
            <a:chOff x="-329674" y="-51881"/>
            <a:chExt cx="12515851" cy="6923799"/>
          </a:xfrm>
        </p:grpSpPr>
        <p:sp>
          <p:nvSpPr>
            <p:cNvPr id="492" name="Google Shape;492;p104"/>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104"/>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4" name="Google Shape;494;p104"/>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5" name="Google Shape;495;p104"/>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 name="Google Shape;496;p104"/>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p104"/>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8" name="Google Shape;498;p104"/>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9" name="Google Shape;499;p104"/>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0" name="Google Shape;500;p104"/>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 name="Google Shape;501;p104"/>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p104"/>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3" name="Google Shape;503;p104"/>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4" name="Google Shape;504;p104"/>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5" name="Google Shape;505;p104"/>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 name="Google Shape;506;p104"/>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7" name="Google Shape;507;p104"/>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 name="Google Shape;508;p104"/>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 name="Google Shape;509;p104"/>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 name="Google Shape;510;p104"/>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511" name="Google Shape;511;p104"/>
          <p:cNvGrpSpPr/>
          <p:nvPr/>
        </p:nvGrpSpPr>
        <p:grpSpPr>
          <a:xfrm>
            <a:off x="1251970" y="889862"/>
            <a:ext cx="6636337" cy="3358450"/>
            <a:chOff x="1669293" y="1186483"/>
            <a:chExt cx="8848449" cy="4477933"/>
          </a:xfrm>
        </p:grpSpPr>
        <p:sp>
          <p:nvSpPr>
            <p:cNvPr id="512" name="Google Shape;512;p104"/>
            <p:cNvSpPr/>
            <p:nvPr/>
          </p:nvSpPr>
          <p:spPr>
            <a:xfrm>
              <a:off x="1674042" y="1186483"/>
              <a:ext cx="8843700" cy="7161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3" name="Google Shape;513;p104"/>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4" name="Google Shape;514;p104"/>
            <p:cNvSpPr/>
            <p:nvPr/>
          </p:nvSpPr>
          <p:spPr>
            <a:xfrm>
              <a:off x="1669293" y="1991156"/>
              <a:ext cx="8845800" cy="33222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515" name="Google Shape;515;p104"/>
          <p:cNvSpPr txBox="1"/>
          <p:nvPr>
            <p:ph type="ctrTitle"/>
          </p:nvPr>
        </p:nvSpPr>
        <p:spPr>
          <a:xfrm>
            <a:off x="1319427" y="1556628"/>
            <a:ext cx="6510000" cy="1311600"/>
          </a:xfrm>
          <a:prstGeom prst="rect">
            <a:avLst/>
          </a:prstGeom>
          <a:noFill/>
          <a:ln>
            <a:noFill/>
          </a:ln>
        </p:spPr>
        <p:txBody>
          <a:bodyPr anchorCtr="0" anchor="b" bIns="0" lIns="171450" spcFirstLastPara="1" rIns="171450" wrap="square" tIns="171450">
            <a:normAutofit/>
          </a:bodyPr>
          <a:lstStyle>
            <a:lvl1pPr lvl="0" algn="ctr">
              <a:lnSpc>
                <a:spcPct val="80000"/>
              </a:lnSpc>
              <a:spcBef>
                <a:spcPts val="0"/>
              </a:spcBef>
              <a:spcAft>
                <a:spcPts val="0"/>
              </a:spcAft>
              <a:buClr>
                <a:srgbClr val="FFFEFF"/>
              </a:buClr>
              <a:buSzPts val="4100"/>
              <a:buFont typeface="Calibri"/>
              <a:buNone/>
              <a:defRPr sz="4100">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6" name="Google Shape;516;p104"/>
          <p:cNvSpPr txBox="1"/>
          <p:nvPr>
            <p:ph idx="1" type="subTitle"/>
          </p:nvPr>
        </p:nvSpPr>
        <p:spPr>
          <a:xfrm>
            <a:off x="1319428" y="2929699"/>
            <a:ext cx="6504900" cy="992100"/>
          </a:xfrm>
          <a:prstGeom prst="rect">
            <a:avLst/>
          </a:prstGeom>
          <a:noFill/>
          <a:ln>
            <a:noFill/>
          </a:ln>
        </p:spPr>
        <p:txBody>
          <a:bodyPr anchorCtr="0" anchor="t" bIns="34275" lIns="68575" spcFirstLastPara="1" rIns="68575" wrap="square" tIns="0">
            <a:normAutofit/>
          </a:bodyPr>
          <a:lstStyle>
            <a:lvl1pPr lvl="0" algn="ctr">
              <a:lnSpc>
                <a:spcPct val="100000"/>
              </a:lnSpc>
              <a:spcBef>
                <a:spcPts val="800"/>
              </a:spcBef>
              <a:spcAft>
                <a:spcPts val="0"/>
              </a:spcAft>
              <a:buSzPts val="1500"/>
              <a:buNone/>
              <a:defRPr b="0" sz="1400">
                <a:solidFill>
                  <a:srgbClr val="FFFEFF"/>
                </a:solidFill>
              </a:defRPr>
            </a:lvl1pPr>
            <a:lvl2pPr lvl="1" algn="ctr">
              <a:lnSpc>
                <a:spcPct val="120000"/>
              </a:lnSpc>
              <a:spcBef>
                <a:spcPts val="400"/>
              </a:spcBef>
              <a:spcAft>
                <a:spcPts val="0"/>
              </a:spcAft>
              <a:buSzPts val="1500"/>
              <a:buNone/>
              <a:defRPr sz="1400"/>
            </a:lvl2pPr>
            <a:lvl3pPr lvl="2" algn="ctr">
              <a:lnSpc>
                <a:spcPct val="120000"/>
              </a:lnSpc>
              <a:spcBef>
                <a:spcPts val="400"/>
              </a:spcBef>
              <a:spcAft>
                <a:spcPts val="0"/>
              </a:spcAft>
              <a:buSzPts val="1500"/>
              <a:buNone/>
              <a:defRPr sz="1400"/>
            </a:lvl3pPr>
            <a:lvl4pPr lvl="3" algn="ctr">
              <a:lnSpc>
                <a:spcPct val="120000"/>
              </a:lnSpc>
              <a:spcBef>
                <a:spcPts val="400"/>
              </a:spcBef>
              <a:spcAft>
                <a:spcPts val="0"/>
              </a:spcAft>
              <a:buSzPts val="1300"/>
              <a:buNone/>
              <a:defRPr sz="1200"/>
            </a:lvl4pPr>
            <a:lvl5pPr lvl="4" algn="ctr">
              <a:lnSpc>
                <a:spcPct val="120000"/>
              </a:lnSpc>
              <a:spcBef>
                <a:spcPts val="400"/>
              </a:spcBef>
              <a:spcAft>
                <a:spcPts val="0"/>
              </a:spcAft>
              <a:buSzPts val="1300"/>
              <a:buNone/>
              <a:defRPr sz="1200"/>
            </a:lvl5pPr>
            <a:lvl6pPr lvl="5" algn="ctr">
              <a:lnSpc>
                <a:spcPct val="120000"/>
              </a:lnSpc>
              <a:spcBef>
                <a:spcPts val="400"/>
              </a:spcBef>
              <a:spcAft>
                <a:spcPts val="0"/>
              </a:spcAft>
              <a:buSzPts val="1300"/>
              <a:buNone/>
              <a:defRPr sz="1200"/>
            </a:lvl6pPr>
            <a:lvl7pPr lvl="6" algn="ctr">
              <a:lnSpc>
                <a:spcPct val="120000"/>
              </a:lnSpc>
              <a:spcBef>
                <a:spcPts val="400"/>
              </a:spcBef>
              <a:spcAft>
                <a:spcPts val="0"/>
              </a:spcAft>
              <a:buSzPts val="1300"/>
              <a:buNone/>
              <a:defRPr sz="1200"/>
            </a:lvl7pPr>
            <a:lvl8pPr lvl="7" algn="ctr">
              <a:lnSpc>
                <a:spcPct val="120000"/>
              </a:lnSpc>
              <a:spcBef>
                <a:spcPts val="400"/>
              </a:spcBef>
              <a:spcAft>
                <a:spcPts val="0"/>
              </a:spcAft>
              <a:buSzPts val="1300"/>
              <a:buNone/>
              <a:defRPr sz="1200"/>
            </a:lvl8pPr>
            <a:lvl9pPr lvl="8" algn="ctr">
              <a:lnSpc>
                <a:spcPct val="120000"/>
              </a:lnSpc>
              <a:spcBef>
                <a:spcPts val="400"/>
              </a:spcBef>
              <a:spcAft>
                <a:spcPts val="0"/>
              </a:spcAft>
              <a:buSzPts val="1300"/>
              <a:buNone/>
              <a:defRPr sz="1200"/>
            </a:lvl9pPr>
          </a:lstStyle>
          <a:p/>
        </p:txBody>
      </p:sp>
      <p:sp>
        <p:nvSpPr>
          <p:cNvPr id="517" name="Google Shape;517;p104"/>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8" name="Google Shape;518;p104"/>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9" name="Google Shape;519;p104"/>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0" name="Shape 520"/>
        <p:cNvGrpSpPr/>
        <p:nvPr/>
      </p:nvGrpSpPr>
      <p:grpSpPr>
        <a:xfrm>
          <a:off x="0" y="0"/>
          <a:ext cx="0" cy="0"/>
          <a:chOff x="0" y="0"/>
          <a:chExt cx="0" cy="0"/>
        </a:xfrm>
      </p:grpSpPr>
      <p:grpSp>
        <p:nvGrpSpPr>
          <p:cNvPr id="521" name="Google Shape;521;p105"/>
          <p:cNvGrpSpPr/>
          <p:nvPr/>
        </p:nvGrpSpPr>
        <p:grpSpPr>
          <a:xfrm>
            <a:off x="-313135" y="0"/>
            <a:ext cx="9438086" cy="5139929"/>
            <a:chOff x="-417513" y="0"/>
            <a:chExt cx="12584114" cy="6853238"/>
          </a:xfrm>
        </p:grpSpPr>
        <p:sp>
          <p:nvSpPr>
            <p:cNvPr id="522" name="Google Shape;522;p105"/>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3" name="Google Shape;523;p105"/>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4" name="Google Shape;524;p105"/>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5" name="Google Shape;525;p105"/>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6" name="Google Shape;526;p105"/>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7" name="Google Shape;527;p105"/>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8" name="Google Shape;528;p105"/>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9" name="Google Shape;529;p105"/>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0" name="Google Shape;530;p105"/>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1" name="Google Shape;531;p105"/>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2" name="Google Shape;532;p105"/>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3" name="Google Shape;533;p105"/>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4" name="Google Shape;534;p105"/>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5" name="Google Shape;535;p105"/>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6" name="Google Shape;536;p105"/>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7" name="Google Shape;537;p105"/>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8" name="Google Shape;538;p105"/>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p105"/>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0" name="Google Shape;540;p105"/>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1" name="Google Shape;541;p105"/>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2" name="Google Shape;542;p105"/>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543" name="Google Shape;543;p105"/>
          <p:cNvGrpSpPr/>
          <p:nvPr/>
        </p:nvGrpSpPr>
        <p:grpSpPr>
          <a:xfrm>
            <a:off x="600108" y="1274692"/>
            <a:ext cx="2755944" cy="2602816"/>
            <a:chOff x="697883" y="1816768"/>
            <a:chExt cx="3674592" cy="3470421"/>
          </a:xfrm>
        </p:grpSpPr>
        <p:sp>
          <p:nvSpPr>
            <p:cNvPr id="544" name="Google Shape;544;p105"/>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5" name="Google Shape;545;p105"/>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6" name="Google Shape;546;p105"/>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547" name="Google Shape;547;p105"/>
          <p:cNvSpPr txBox="1"/>
          <p:nvPr>
            <p:ph type="title"/>
          </p:nvPr>
        </p:nvSpPr>
        <p:spPr>
          <a:xfrm>
            <a:off x="666473" y="1762444"/>
            <a:ext cx="2624100" cy="1842300"/>
          </a:xfrm>
          <a:prstGeom prst="rect">
            <a:avLst/>
          </a:prstGeom>
          <a:noFill/>
          <a:ln>
            <a:noFill/>
          </a:ln>
        </p:spPr>
        <p:txBody>
          <a:bodyPr anchorCtr="0" anchor="ctr" bIns="171450" lIns="171450" spcFirstLastPara="1" rIns="171450" wrap="square" tIns="171450">
            <a:normAutofit/>
          </a:bodyPr>
          <a:lstStyle>
            <a:lvl1pPr lvl="0" algn="ctr">
              <a:lnSpc>
                <a:spcPct val="85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8" name="Google Shape;548;p105"/>
          <p:cNvSpPr txBox="1"/>
          <p:nvPr>
            <p:ph idx="1" type="body"/>
          </p:nvPr>
        </p:nvSpPr>
        <p:spPr>
          <a:xfrm>
            <a:off x="3838835" y="602390"/>
            <a:ext cx="4711500" cy="3936300"/>
          </a:xfrm>
          <a:prstGeom prst="rect">
            <a:avLst/>
          </a:prstGeom>
          <a:noFill/>
          <a:ln>
            <a:noFill/>
          </a:ln>
        </p:spPr>
        <p:txBody>
          <a:bodyPr anchorCtr="0" anchor="ctr"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549" name="Google Shape;549;p105"/>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0" name="Google Shape;550;p105"/>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1" name="Google Shape;551;p105"/>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2" name="Shape 552"/>
        <p:cNvGrpSpPr/>
        <p:nvPr/>
      </p:nvGrpSpPr>
      <p:grpSpPr>
        <a:xfrm>
          <a:off x="0" y="0"/>
          <a:ext cx="0" cy="0"/>
          <a:chOff x="0" y="0"/>
          <a:chExt cx="0" cy="0"/>
        </a:xfrm>
      </p:grpSpPr>
      <p:grpSp>
        <p:nvGrpSpPr>
          <p:cNvPr id="553" name="Google Shape;553;p106"/>
          <p:cNvGrpSpPr/>
          <p:nvPr/>
        </p:nvGrpSpPr>
        <p:grpSpPr>
          <a:xfrm>
            <a:off x="-247255" y="-44532"/>
            <a:ext cx="9386888" cy="5192849"/>
            <a:chOff x="-329674" y="-51881"/>
            <a:chExt cx="12515851" cy="6923799"/>
          </a:xfrm>
        </p:grpSpPr>
        <p:sp>
          <p:nvSpPr>
            <p:cNvPr id="554" name="Google Shape;554;p106"/>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5" name="Google Shape;555;p106"/>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6" name="Google Shape;556;p106"/>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7" name="Google Shape;557;p106"/>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8" name="Google Shape;558;p106"/>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9" name="Google Shape;559;p106"/>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0" name="Google Shape;560;p106"/>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1" name="Google Shape;561;p106"/>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p106"/>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3" name="Google Shape;563;p106"/>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106"/>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p106"/>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6" name="Google Shape;566;p106"/>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7" name="Google Shape;567;p106"/>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8" name="Google Shape;568;p106"/>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9" name="Google Shape;569;p106"/>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0" name="Google Shape;570;p106"/>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1" name="Google Shape;571;p106"/>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2" name="Google Shape;572;p106"/>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573" name="Google Shape;573;p106"/>
          <p:cNvGrpSpPr/>
          <p:nvPr/>
        </p:nvGrpSpPr>
        <p:grpSpPr>
          <a:xfrm>
            <a:off x="2444659" y="889862"/>
            <a:ext cx="4249575" cy="3358450"/>
            <a:chOff x="3259545" y="1186483"/>
            <a:chExt cx="5666100" cy="4477933"/>
          </a:xfrm>
        </p:grpSpPr>
        <p:sp>
          <p:nvSpPr>
            <p:cNvPr id="574" name="Google Shape;574;p106"/>
            <p:cNvSpPr/>
            <p:nvPr/>
          </p:nvSpPr>
          <p:spPr>
            <a:xfrm>
              <a:off x="3259545" y="1186483"/>
              <a:ext cx="5658000" cy="7161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5" name="Google Shape;575;p106"/>
            <p:cNvSpPr/>
            <p:nvPr/>
          </p:nvSpPr>
          <p:spPr>
            <a:xfrm rot="10800000">
              <a:off x="5892517" y="5313416"/>
              <a:ext cx="407100" cy="3510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6" name="Google Shape;576;p106"/>
            <p:cNvSpPr/>
            <p:nvPr/>
          </p:nvSpPr>
          <p:spPr>
            <a:xfrm>
              <a:off x="3259545" y="1991156"/>
              <a:ext cx="5666100" cy="33222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577" name="Google Shape;577;p106"/>
          <p:cNvSpPr txBox="1"/>
          <p:nvPr>
            <p:ph type="title"/>
          </p:nvPr>
        </p:nvSpPr>
        <p:spPr>
          <a:xfrm>
            <a:off x="2508162" y="1556047"/>
            <a:ext cx="4117800" cy="1266900"/>
          </a:xfrm>
          <a:prstGeom prst="rect">
            <a:avLst/>
          </a:prstGeom>
          <a:noFill/>
          <a:ln>
            <a:noFill/>
          </a:ln>
        </p:spPr>
        <p:txBody>
          <a:bodyPr anchorCtr="0" anchor="b" bIns="0" lIns="171450" spcFirstLastPara="1" rIns="171450" wrap="square" tIns="171450">
            <a:normAutofit/>
          </a:bodyPr>
          <a:lstStyle>
            <a:lvl1pPr lvl="0" algn="ctr">
              <a:lnSpc>
                <a:spcPct val="85000"/>
              </a:lnSpc>
              <a:spcBef>
                <a:spcPts val="0"/>
              </a:spcBef>
              <a:spcAft>
                <a:spcPts val="0"/>
              </a:spcAft>
              <a:buClr>
                <a:srgbClr val="FFFEFF"/>
              </a:buClr>
              <a:buSzPts val="3300"/>
              <a:buFont typeface="Calibri"/>
              <a:buNone/>
              <a:defRPr sz="3300">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8" name="Google Shape;578;p106"/>
          <p:cNvSpPr txBox="1"/>
          <p:nvPr>
            <p:ph idx="1" type="body"/>
          </p:nvPr>
        </p:nvSpPr>
        <p:spPr>
          <a:xfrm>
            <a:off x="2508161" y="2885138"/>
            <a:ext cx="4117800" cy="1038000"/>
          </a:xfrm>
          <a:prstGeom prst="rect">
            <a:avLst/>
          </a:prstGeom>
          <a:noFill/>
          <a:ln>
            <a:noFill/>
          </a:ln>
        </p:spPr>
        <p:txBody>
          <a:bodyPr anchorCtr="0" anchor="t" bIns="34275" lIns="68575" spcFirstLastPara="1" rIns="68575" wrap="square" tIns="0">
            <a:normAutofit/>
          </a:bodyPr>
          <a:lstStyle>
            <a:lvl1pPr indent="-228600" lvl="0" marL="457200" algn="ctr">
              <a:lnSpc>
                <a:spcPct val="120000"/>
              </a:lnSpc>
              <a:spcBef>
                <a:spcPts val="800"/>
              </a:spcBef>
              <a:spcAft>
                <a:spcPts val="0"/>
              </a:spcAft>
              <a:buSzPts val="1500"/>
              <a:buNone/>
              <a:defRPr sz="1400">
                <a:solidFill>
                  <a:srgbClr val="FFFEFF"/>
                </a:solidFill>
              </a:defRPr>
            </a:lvl1pPr>
            <a:lvl2pPr indent="-228600" lvl="1" marL="914400" algn="l">
              <a:lnSpc>
                <a:spcPct val="120000"/>
              </a:lnSpc>
              <a:spcBef>
                <a:spcPts val="400"/>
              </a:spcBef>
              <a:spcAft>
                <a:spcPts val="0"/>
              </a:spcAft>
              <a:buSzPts val="1500"/>
              <a:buNone/>
              <a:defRPr sz="1400">
                <a:solidFill>
                  <a:srgbClr val="888888"/>
                </a:solidFill>
              </a:defRPr>
            </a:lvl2pPr>
            <a:lvl3pPr indent="-228600" lvl="2" marL="1371600" algn="l">
              <a:lnSpc>
                <a:spcPct val="120000"/>
              </a:lnSpc>
              <a:spcBef>
                <a:spcPts val="400"/>
              </a:spcBef>
              <a:spcAft>
                <a:spcPts val="0"/>
              </a:spcAft>
              <a:buSzPts val="1500"/>
              <a:buNone/>
              <a:defRPr sz="1400">
                <a:solidFill>
                  <a:srgbClr val="888888"/>
                </a:solidFill>
              </a:defRPr>
            </a:lvl3pPr>
            <a:lvl4pPr indent="-228600" lvl="3" marL="1828800" algn="l">
              <a:lnSpc>
                <a:spcPct val="120000"/>
              </a:lnSpc>
              <a:spcBef>
                <a:spcPts val="400"/>
              </a:spcBef>
              <a:spcAft>
                <a:spcPts val="0"/>
              </a:spcAft>
              <a:buSzPts val="1300"/>
              <a:buNone/>
              <a:defRPr sz="1200">
                <a:solidFill>
                  <a:srgbClr val="888888"/>
                </a:solidFill>
              </a:defRPr>
            </a:lvl4pPr>
            <a:lvl5pPr indent="-228600" lvl="4" marL="2286000" algn="l">
              <a:lnSpc>
                <a:spcPct val="120000"/>
              </a:lnSpc>
              <a:spcBef>
                <a:spcPts val="400"/>
              </a:spcBef>
              <a:spcAft>
                <a:spcPts val="0"/>
              </a:spcAft>
              <a:buSzPts val="1300"/>
              <a:buNone/>
              <a:defRPr sz="1200">
                <a:solidFill>
                  <a:srgbClr val="888888"/>
                </a:solidFill>
              </a:defRPr>
            </a:lvl5pPr>
            <a:lvl6pPr indent="-228600" lvl="5" marL="2743200" algn="l">
              <a:lnSpc>
                <a:spcPct val="120000"/>
              </a:lnSpc>
              <a:spcBef>
                <a:spcPts val="400"/>
              </a:spcBef>
              <a:spcAft>
                <a:spcPts val="0"/>
              </a:spcAft>
              <a:buSzPts val="1300"/>
              <a:buNone/>
              <a:defRPr sz="1200">
                <a:solidFill>
                  <a:srgbClr val="888888"/>
                </a:solidFill>
              </a:defRPr>
            </a:lvl6pPr>
            <a:lvl7pPr indent="-228600" lvl="6" marL="3200400" algn="l">
              <a:lnSpc>
                <a:spcPct val="120000"/>
              </a:lnSpc>
              <a:spcBef>
                <a:spcPts val="400"/>
              </a:spcBef>
              <a:spcAft>
                <a:spcPts val="0"/>
              </a:spcAft>
              <a:buSzPts val="1300"/>
              <a:buNone/>
              <a:defRPr sz="1200">
                <a:solidFill>
                  <a:srgbClr val="888888"/>
                </a:solidFill>
              </a:defRPr>
            </a:lvl7pPr>
            <a:lvl8pPr indent="-228600" lvl="7" marL="3657600" algn="l">
              <a:lnSpc>
                <a:spcPct val="120000"/>
              </a:lnSpc>
              <a:spcBef>
                <a:spcPts val="400"/>
              </a:spcBef>
              <a:spcAft>
                <a:spcPts val="0"/>
              </a:spcAft>
              <a:buSzPts val="1300"/>
              <a:buNone/>
              <a:defRPr sz="1200">
                <a:solidFill>
                  <a:srgbClr val="888888"/>
                </a:solidFill>
              </a:defRPr>
            </a:lvl8pPr>
            <a:lvl9pPr indent="-228600" lvl="8" marL="4114800" algn="l">
              <a:lnSpc>
                <a:spcPct val="120000"/>
              </a:lnSpc>
              <a:spcBef>
                <a:spcPts val="400"/>
              </a:spcBef>
              <a:spcAft>
                <a:spcPts val="0"/>
              </a:spcAft>
              <a:buSzPts val="1300"/>
              <a:buNone/>
              <a:defRPr sz="1200">
                <a:solidFill>
                  <a:srgbClr val="888888"/>
                </a:solidFill>
              </a:defRPr>
            </a:lvl9pPr>
          </a:lstStyle>
          <a:p/>
        </p:txBody>
      </p:sp>
      <p:sp>
        <p:nvSpPr>
          <p:cNvPr id="579" name="Google Shape;579;p106"/>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0" name="Google Shape;580;p106"/>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1" name="Google Shape;581;p106"/>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2" name="Shape 582"/>
        <p:cNvGrpSpPr/>
        <p:nvPr/>
      </p:nvGrpSpPr>
      <p:grpSpPr>
        <a:xfrm>
          <a:off x="0" y="0"/>
          <a:ext cx="0" cy="0"/>
          <a:chOff x="0" y="0"/>
          <a:chExt cx="0" cy="0"/>
        </a:xfrm>
      </p:grpSpPr>
      <p:grpSp>
        <p:nvGrpSpPr>
          <p:cNvPr id="583" name="Google Shape;583;p107"/>
          <p:cNvGrpSpPr/>
          <p:nvPr/>
        </p:nvGrpSpPr>
        <p:grpSpPr>
          <a:xfrm>
            <a:off x="-313135" y="0"/>
            <a:ext cx="9438086" cy="5139929"/>
            <a:chOff x="-417513" y="0"/>
            <a:chExt cx="12584114" cy="6853238"/>
          </a:xfrm>
        </p:grpSpPr>
        <p:sp>
          <p:nvSpPr>
            <p:cNvPr id="584" name="Google Shape;584;p107"/>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5" name="Google Shape;585;p10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6" name="Google Shape;586;p10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p107"/>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8" name="Google Shape;588;p10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9" name="Google Shape;589;p10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0" name="Google Shape;590;p107"/>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1" name="Google Shape;591;p10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 name="Google Shape;592;p10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 name="Google Shape;593;p107"/>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4" name="Google Shape;594;p10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5" name="Google Shape;595;p107"/>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p10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 name="Google Shape;597;p107"/>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 name="Google Shape;598;p10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 name="Google Shape;599;p107"/>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0" name="Google Shape;600;p107"/>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1" name="Google Shape;601;p107"/>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p10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3" name="Google Shape;603;p10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p10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605" name="Google Shape;605;p107"/>
          <p:cNvGrpSpPr/>
          <p:nvPr/>
        </p:nvGrpSpPr>
        <p:grpSpPr>
          <a:xfrm>
            <a:off x="600108" y="1274692"/>
            <a:ext cx="2755944" cy="2602816"/>
            <a:chOff x="697883" y="1816768"/>
            <a:chExt cx="3674592" cy="3470421"/>
          </a:xfrm>
        </p:grpSpPr>
        <p:sp>
          <p:nvSpPr>
            <p:cNvPr id="606" name="Google Shape;606;p107"/>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7" name="Google Shape;607;p107"/>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8" name="Google Shape;608;p107"/>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09" name="Google Shape;609;p107"/>
          <p:cNvSpPr txBox="1"/>
          <p:nvPr>
            <p:ph type="title"/>
          </p:nvPr>
        </p:nvSpPr>
        <p:spPr>
          <a:xfrm>
            <a:off x="666750" y="1754752"/>
            <a:ext cx="2625600" cy="1852800"/>
          </a:xfrm>
          <a:prstGeom prst="rect">
            <a:avLst/>
          </a:prstGeom>
          <a:noFill/>
          <a:ln>
            <a:noFill/>
          </a:ln>
        </p:spPr>
        <p:txBody>
          <a:bodyPr anchorCtr="0" anchor="ctr" bIns="68575" lIns="68575" spcFirstLastPara="1" rIns="68575" wrap="square" tIns="68575">
            <a:normAutofit/>
          </a:bodyPr>
          <a:lstStyle>
            <a:lvl1pPr lvl="0" algn="ctr">
              <a:lnSpc>
                <a:spcPct val="85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0" name="Google Shape;610;p107"/>
          <p:cNvSpPr txBox="1"/>
          <p:nvPr>
            <p:ph idx="1" type="body"/>
          </p:nvPr>
        </p:nvSpPr>
        <p:spPr>
          <a:xfrm>
            <a:off x="3840659" y="602390"/>
            <a:ext cx="4702200" cy="17871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611" name="Google Shape;611;p107"/>
          <p:cNvSpPr txBox="1"/>
          <p:nvPr>
            <p:ph idx="2" type="body"/>
          </p:nvPr>
        </p:nvSpPr>
        <p:spPr>
          <a:xfrm>
            <a:off x="3838835" y="2754121"/>
            <a:ext cx="4704000" cy="17877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612" name="Google Shape;612;p107"/>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3" name="Google Shape;613;p107"/>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4" name="Google Shape;614;p107"/>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5" name="Shape 615"/>
        <p:cNvGrpSpPr/>
        <p:nvPr/>
      </p:nvGrpSpPr>
      <p:grpSpPr>
        <a:xfrm>
          <a:off x="0" y="0"/>
          <a:ext cx="0" cy="0"/>
          <a:chOff x="0" y="0"/>
          <a:chExt cx="0" cy="0"/>
        </a:xfrm>
      </p:grpSpPr>
      <p:grpSp>
        <p:nvGrpSpPr>
          <p:cNvPr id="616" name="Google Shape;616;p108"/>
          <p:cNvGrpSpPr/>
          <p:nvPr/>
        </p:nvGrpSpPr>
        <p:grpSpPr>
          <a:xfrm>
            <a:off x="-313135" y="0"/>
            <a:ext cx="9438086" cy="5139929"/>
            <a:chOff x="-417513" y="0"/>
            <a:chExt cx="12584114" cy="6853238"/>
          </a:xfrm>
        </p:grpSpPr>
        <p:sp>
          <p:nvSpPr>
            <p:cNvPr id="617" name="Google Shape;617;p108"/>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8" name="Google Shape;618;p10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9" name="Google Shape;619;p10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0" name="Google Shape;620;p108"/>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Google Shape;621;p10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2" name="Google Shape;622;p10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p108"/>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4" name="Google Shape;624;p10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p10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6" name="Google Shape;626;p108"/>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7" name="Google Shape;627;p10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8" name="Google Shape;628;p108"/>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9" name="Google Shape;629;p10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0" name="Google Shape;630;p108"/>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p10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108"/>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3" name="Google Shape;633;p108"/>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p108"/>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p10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10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p10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638" name="Google Shape;638;p108"/>
          <p:cNvGrpSpPr/>
          <p:nvPr/>
        </p:nvGrpSpPr>
        <p:grpSpPr>
          <a:xfrm>
            <a:off x="600108" y="1274692"/>
            <a:ext cx="2755944" cy="2602816"/>
            <a:chOff x="697883" y="1816768"/>
            <a:chExt cx="3674592" cy="3470421"/>
          </a:xfrm>
        </p:grpSpPr>
        <p:sp>
          <p:nvSpPr>
            <p:cNvPr id="639" name="Google Shape;639;p108"/>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0" name="Google Shape;640;p108"/>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1" name="Google Shape;641;p108"/>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42" name="Google Shape;642;p108"/>
          <p:cNvSpPr txBox="1"/>
          <p:nvPr>
            <p:ph type="title"/>
          </p:nvPr>
        </p:nvSpPr>
        <p:spPr>
          <a:xfrm>
            <a:off x="666751" y="1772936"/>
            <a:ext cx="2625600" cy="1845600"/>
          </a:xfrm>
          <a:prstGeom prst="rect">
            <a:avLst/>
          </a:prstGeom>
          <a:noFill/>
          <a:ln>
            <a:noFill/>
          </a:ln>
        </p:spPr>
        <p:txBody>
          <a:bodyPr anchorCtr="0" anchor="ctr" bIns="68575" lIns="68575" spcFirstLastPara="1" rIns="68575" wrap="square" tIns="68575">
            <a:normAutofit/>
          </a:bodyPr>
          <a:lstStyle>
            <a:lvl1pPr lvl="0" algn="ctr">
              <a:lnSpc>
                <a:spcPct val="85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3" name="Google Shape;643;p108"/>
          <p:cNvSpPr txBox="1"/>
          <p:nvPr>
            <p:ph idx="1" type="body"/>
          </p:nvPr>
        </p:nvSpPr>
        <p:spPr>
          <a:xfrm>
            <a:off x="3843853" y="602389"/>
            <a:ext cx="4698900" cy="5145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800"/>
              <a:buNone/>
              <a:defRPr b="0" sz="1700" cap="none">
                <a:solidFill>
                  <a:schemeClr val="accent1"/>
                </a:solidFill>
              </a:defRPr>
            </a:lvl1pPr>
            <a:lvl2pPr indent="-228600" lvl="1" marL="914400" algn="l">
              <a:lnSpc>
                <a:spcPct val="120000"/>
              </a:lnSpc>
              <a:spcBef>
                <a:spcPts val="400"/>
              </a:spcBef>
              <a:spcAft>
                <a:spcPts val="0"/>
              </a:spcAft>
              <a:buSzPts val="1700"/>
              <a:buNone/>
              <a:defRPr b="1" sz="1500"/>
            </a:lvl2pPr>
            <a:lvl3pPr indent="-228600" lvl="2" marL="1371600" algn="l">
              <a:lnSpc>
                <a:spcPct val="120000"/>
              </a:lnSpc>
              <a:spcBef>
                <a:spcPts val="400"/>
              </a:spcBef>
              <a:spcAft>
                <a:spcPts val="0"/>
              </a:spcAft>
              <a:buSzPts val="1500"/>
              <a:buNone/>
              <a:defRPr b="1" sz="1400"/>
            </a:lvl3pPr>
            <a:lvl4pPr indent="-228600" lvl="3" marL="1828800" algn="l">
              <a:lnSpc>
                <a:spcPct val="120000"/>
              </a:lnSpc>
              <a:spcBef>
                <a:spcPts val="400"/>
              </a:spcBef>
              <a:spcAft>
                <a:spcPts val="0"/>
              </a:spcAft>
              <a:buSzPts val="1300"/>
              <a:buNone/>
              <a:defRPr b="1" sz="1200"/>
            </a:lvl4pPr>
            <a:lvl5pPr indent="-228600" lvl="4" marL="2286000" algn="l">
              <a:lnSpc>
                <a:spcPct val="120000"/>
              </a:lnSpc>
              <a:spcBef>
                <a:spcPts val="400"/>
              </a:spcBef>
              <a:spcAft>
                <a:spcPts val="0"/>
              </a:spcAft>
              <a:buSzPts val="1300"/>
              <a:buNone/>
              <a:defRPr b="1" sz="1200"/>
            </a:lvl5pPr>
            <a:lvl6pPr indent="-228600" lvl="5" marL="2743200" algn="l">
              <a:lnSpc>
                <a:spcPct val="120000"/>
              </a:lnSpc>
              <a:spcBef>
                <a:spcPts val="400"/>
              </a:spcBef>
              <a:spcAft>
                <a:spcPts val="0"/>
              </a:spcAft>
              <a:buSzPts val="1300"/>
              <a:buNone/>
              <a:defRPr b="1" sz="1200"/>
            </a:lvl6pPr>
            <a:lvl7pPr indent="-228600" lvl="6" marL="3200400" algn="l">
              <a:lnSpc>
                <a:spcPct val="120000"/>
              </a:lnSpc>
              <a:spcBef>
                <a:spcPts val="400"/>
              </a:spcBef>
              <a:spcAft>
                <a:spcPts val="0"/>
              </a:spcAft>
              <a:buSzPts val="1300"/>
              <a:buNone/>
              <a:defRPr b="1" sz="1200"/>
            </a:lvl7pPr>
            <a:lvl8pPr indent="-228600" lvl="7" marL="3657600" algn="l">
              <a:lnSpc>
                <a:spcPct val="120000"/>
              </a:lnSpc>
              <a:spcBef>
                <a:spcPts val="400"/>
              </a:spcBef>
              <a:spcAft>
                <a:spcPts val="0"/>
              </a:spcAft>
              <a:buSzPts val="1300"/>
              <a:buNone/>
              <a:defRPr b="1" sz="1200"/>
            </a:lvl8pPr>
            <a:lvl9pPr indent="-228600" lvl="8" marL="4114800" algn="l">
              <a:lnSpc>
                <a:spcPct val="120000"/>
              </a:lnSpc>
              <a:spcBef>
                <a:spcPts val="400"/>
              </a:spcBef>
              <a:spcAft>
                <a:spcPts val="0"/>
              </a:spcAft>
              <a:buSzPts val="1300"/>
              <a:buNone/>
              <a:defRPr b="1" sz="1200"/>
            </a:lvl9pPr>
          </a:lstStyle>
          <a:p/>
        </p:txBody>
      </p:sp>
      <p:sp>
        <p:nvSpPr>
          <p:cNvPr id="644" name="Google Shape;644;p108"/>
          <p:cNvSpPr txBox="1"/>
          <p:nvPr>
            <p:ph idx="2" type="body"/>
          </p:nvPr>
        </p:nvSpPr>
        <p:spPr>
          <a:xfrm>
            <a:off x="3843979" y="1116739"/>
            <a:ext cx="4698300" cy="12726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645" name="Google Shape;645;p108"/>
          <p:cNvSpPr txBox="1"/>
          <p:nvPr>
            <p:ph idx="3" type="body"/>
          </p:nvPr>
        </p:nvSpPr>
        <p:spPr>
          <a:xfrm>
            <a:off x="3838990" y="2749415"/>
            <a:ext cx="4698300" cy="5145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800"/>
              <a:buNone/>
              <a:defRPr b="0" sz="1700" cap="none">
                <a:solidFill>
                  <a:schemeClr val="accent1"/>
                </a:solidFill>
              </a:defRPr>
            </a:lvl1pPr>
            <a:lvl2pPr indent="-228600" lvl="1" marL="914400" algn="l">
              <a:lnSpc>
                <a:spcPct val="120000"/>
              </a:lnSpc>
              <a:spcBef>
                <a:spcPts val="400"/>
              </a:spcBef>
              <a:spcAft>
                <a:spcPts val="0"/>
              </a:spcAft>
              <a:buSzPts val="1700"/>
              <a:buNone/>
              <a:defRPr b="1" sz="1500"/>
            </a:lvl2pPr>
            <a:lvl3pPr indent="-228600" lvl="2" marL="1371600" algn="l">
              <a:lnSpc>
                <a:spcPct val="120000"/>
              </a:lnSpc>
              <a:spcBef>
                <a:spcPts val="400"/>
              </a:spcBef>
              <a:spcAft>
                <a:spcPts val="0"/>
              </a:spcAft>
              <a:buSzPts val="1500"/>
              <a:buNone/>
              <a:defRPr b="1" sz="1400"/>
            </a:lvl3pPr>
            <a:lvl4pPr indent="-228600" lvl="3" marL="1828800" algn="l">
              <a:lnSpc>
                <a:spcPct val="120000"/>
              </a:lnSpc>
              <a:spcBef>
                <a:spcPts val="400"/>
              </a:spcBef>
              <a:spcAft>
                <a:spcPts val="0"/>
              </a:spcAft>
              <a:buSzPts val="1300"/>
              <a:buNone/>
              <a:defRPr b="1" sz="1200"/>
            </a:lvl4pPr>
            <a:lvl5pPr indent="-228600" lvl="4" marL="2286000" algn="l">
              <a:lnSpc>
                <a:spcPct val="120000"/>
              </a:lnSpc>
              <a:spcBef>
                <a:spcPts val="400"/>
              </a:spcBef>
              <a:spcAft>
                <a:spcPts val="0"/>
              </a:spcAft>
              <a:buSzPts val="1300"/>
              <a:buNone/>
              <a:defRPr b="1" sz="1200"/>
            </a:lvl5pPr>
            <a:lvl6pPr indent="-228600" lvl="5" marL="2743200" algn="l">
              <a:lnSpc>
                <a:spcPct val="120000"/>
              </a:lnSpc>
              <a:spcBef>
                <a:spcPts val="400"/>
              </a:spcBef>
              <a:spcAft>
                <a:spcPts val="0"/>
              </a:spcAft>
              <a:buSzPts val="1300"/>
              <a:buNone/>
              <a:defRPr b="1" sz="1200"/>
            </a:lvl6pPr>
            <a:lvl7pPr indent="-228600" lvl="6" marL="3200400" algn="l">
              <a:lnSpc>
                <a:spcPct val="120000"/>
              </a:lnSpc>
              <a:spcBef>
                <a:spcPts val="400"/>
              </a:spcBef>
              <a:spcAft>
                <a:spcPts val="0"/>
              </a:spcAft>
              <a:buSzPts val="1300"/>
              <a:buNone/>
              <a:defRPr b="1" sz="1200"/>
            </a:lvl7pPr>
            <a:lvl8pPr indent="-228600" lvl="7" marL="3657600" algn="l">
              <a:lnSpc>
                <a:spcPct val="120000"/>
              </a:lnSpc>
              <a:spcBef>
                <a:spcPts val="400"/>
              </a:spcBef>
              <a:spcAft>
                <a:spcPts val="0"/>
              </a:spcAft>
              <a:buSzPts val="1300"/>
              <a:buNone/>
              <a:defRPr b="1" sz="1200"/>
            </a:lvl8pPr>
            <a:lvl9pPr indent="-228600" lvl="8" marL="4114800" algn="l">
              <a:lnSpc>
                <a:spcPct val="120000"/>
              </a:lnSpc>
              <a:spcBef>
                <a:spcPts val="400"/>
              </a:spcBef>
              <a:spcAft>
                <a:spcPts val="0"/>
              </a:spcAft>
              <a:buSzPts val="1300"/>
              <a:buNone/>
              <a:defRPr b="1" sz="1200"/>
            </a:lvl9pPr>
          </a:lstStyle>
          <a:p/>
        </p:txBody>
      </p:sp>
      <p:sp>
        <p:nvSpPr>
          <p:cNvPr id="646" name="Google Shape;646;p108"/>
          <p:cNvSpPr txBox="1"/>
          <p:nvPr>
            <p:ph idx="4" type="body"/>
          </p:nvPr>
        </p:nvSpPr>
        <p:spPr>
          <a:xfrm>
            <a:off x="3838835" y="3263765"/>
            <a:ext cx="4699200" cy="12780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647" name="Google Shape;647;p108"/>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8" name="Google Shape;648;p108"/>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9" name="Google Shape;649;p108"/>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0" name="Shape 650"/>
        <p:cNvGrpSpPr/>
        <p:nvPr/>
      </p:nvGrpSpPr>
      <p:grpSpPr>
        <a:xfrm>
          <a:off x="0" y="0"/>
          <a:ext cx="0" cy="0"/>
          <a:chOff x="0" y="0"/>
          <a:chExt cx="0" cy="0"/>
        </a:xfrm>
      </p:grpSpPr>
      <p:grpSp>
        <p:nvGrpSpPr>
          <p:cNvPr id="651" name="Google Shape;651;p109"/>
          <p:cNvGrpSpPr/>
          <p:nvPr/>
        </p:nvGrpSpPr>
        <p:grpSpPr>
          <a:xfrm>
            <a:off x="-313135" y="0"/>
            <a:ext cx="9438086" cy="5139929"/>
            <a:chOff x="-417513" y="0"/>
            <a:chExt cx="12584114" cy="6853238"/>
          </a:xfrm>
        </p:grpSpPr>
        <p:sp>
          <p:nvSpPr>
            <p:cNvPr id="652" name="Google Shape;652;p109"/>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p10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p10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p109"/>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 name="Google Shape;656;p10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p10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p109"/>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9" name="Google Shape;659;p10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0" name="Google Shape;660;p10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1" name="Google Shape;661;p109"/>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2" name="Google Shape;662;p10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3" name="Google Shape;663;p109"/>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 name="Google Shape;664;p10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5" name="Google Shape;665;p109"/>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6" name="Google Shape;666;p10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 name="Google Shape;667;p109"/>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8" name="Google Shape;668;p109"/>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9" name="Google Shape;669;p109"/>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 name="Google Shape;670;p10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 name="Google Shape;671;p10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2" name="Google Shape;672;p10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673" name="Google Shape;673;p109"/>
          <p:cNvGrpSpPr/>
          <p:nvPr/>
        </p:nvGrpSpPr>
        <p:grpSpPr>
          <a:xfrm>
            <a:off x="600108" y="1274692"/>
            <a:ext cx="2755944" cy="2602816"/>
            <a:chOff x="697883" y="1816768"/>
            <a:chExt cx="3674592" cy="3470421"/>
          </a:xfrm>
        </p:grpSpPr>
        <p:sp>
          <p:nvSpPr>
            <p:cNvPr id="674" name="Google Shape;674;p109"/>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p109"/>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6" name="Google Shape;676;p109"/>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77" name="Google Shape;677;p109"/>
          <p:cNvSpPr txBox="1"/>
          <p:nvPr>
            <p:ph type="title"/>
          </p:nvPr>
        </p:nvSpPr>
        <p:spPr>
          <a:xfrm>
            <a:off x="666474" y="1762444"/>
            <a:ext cx="2625900" cy="1842300"/>
          </a:xfrm>
          <a:prstGeom prst="rect">
            <a:avLst/>
          </a:prstGeom>
          <a:noFill/>
          <a:ln>
            <a:noFill/>
          </a:ln>
        </p:spPr>
        <p:txBody>
          <a:bodyPr anchorCtr="0" anchor="ctr" bIns="171450" lIns="171450" spcFirstLastPara="1" rIns="171450" wrap="square" tIns="171450">
            <a:normAutofit/>
          </a:bodyPr>
          <a:lstStyle>
            <a:lvl1pPr lvl="0" algn="ctr">
              <a:lnSpc>
                <a:spcPct val="85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8" name="Google Shape;678;p109"/>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p109"/>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0" name="Google Shape;680;p109"/>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1" name="Shape 681"/>
        <p:cNvGrpSpPr/>
        <p:nvPr/>
      </p:nvGrpSpPr>
      <p:grpSpPr>
        <a:xfrm>
          <a:off x="0" y="0"/>
          <a:ext cx="0" cy="0"/>
          <a:chOff x="0" y="0"/>
          <a:chExt cx="0" cy="0"/>
        </a:xfrm>
      </p:grpSpPr>
      <p:sp>
        <p:nvSpPr>
          <p:cNvPr id="682" name="Google Shape;682;p110"/>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3" name="Google Shape;683;p110"/>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4" name="Google Shape;684;p110"/>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5" name="Shape 685"/>
        <p:cNvGrpSpPr/>
        <p:nvPr/>
      </p:nvGrpSpPr>
      <p:grpSpPr>
        <a:xfrm>
          <a:off x="0" y="0"/>
          <a:ext cx="0" cy="0"/>
          <a:chOff x="0" y="0"/>
          <a:chExt cx="0" cy="0"/>
        </a:xfrm>
      </p:grpSpPr>
      <p:grpSp>
        <p:nvGrpSpPr>
          <p:cNvPr id="686" name="Google Shape;686;p111"/>
          <p:cNvGrpSpPr/>
          <p:nvPr/>
        </p:nvGrpSpPr>
        <p:grpSpPr>
          <a:xfrm>
            <a:off x="-313135" y="0"/>
            <a:ext cx="9438086" cy="5139929"/>
            <a:chOff x="-417513" y="0"/>
            <a:chExt cx="12584114" cy="6853238"/>
          </a:xfrm>
        </p:grpSpPr>
        <p:sp>
          <p:nvSpPr>
            <p:cNvPr id="687" name="Google Shape;687;p111"/>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8" name="Google Shape;688;p1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 name="Google Shape;689;p1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0" name="Google Shape;690;p111"/>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1" name="Google Shape;691;p1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2" name="Google Shape;692;p1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3" name="Google Shape;693;p111"/>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4" name="Google Shape;694;p1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5" name="Google Shape;695;p1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6" name="Google Shape;696;p111"/>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7" name="Google Shape;697;p1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8" name="Google Shape;698;p111"/>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9" name="Google Shape;699;p1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0" name="Google Shape;700;p111"/>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1" name="Google Shape;701;p1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2" name="Google Shape;702;p111"/>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3" name="Google Shape;703;p111"/>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4" name="Google Shape;704;p111"/>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5" name="Google Shape;705;p1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6" name="Google Shape;706;p1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7" name="Google Shape;707;p1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708" name="Google Shape;708;p111"/>
          <p:cNvGrpSpPr/>
          <p:nvPr/>
        </p:nvGrpSpPr>
        <p:grpSpPr>
          <a:xfrm>
            <a:off x="600108" y="1274692"/>
            <a:ext cx="2755944" cy="2602816"/>
            <a:chOff x="697883" y="1816768"/>
            <a:chExt cx="3674592" cy="3470421"/>
          </a:xfrm>
        </p:grpSpPr>
        <p:sp>
          <p:nvSpPr>
            <p:cNvPr id="709" name="Google Shape;709;p111"/>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0" name="Google Shape;710;p111"/>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1" name="Google Shape;711;p111"/>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712" name="Google Shape;712;p111"/>
          <p:cNvSpPr txBox="1"/>
          <p:nvPr>
            <p:ph type="title"/>
          </p:nvPr>
        </p:nvSpPr>
        <p:spPr>
          <a:xfrm>
            <a:off x="666473" y="1764020"/>
            <a:ext cx="2625900" cy="917700"/>
          </a:xfrm>
          <a:prstGeom prst="rect">
            <a:avLst/>
          </a:prstGeom>
          <a:noFill/>
          <a:ln>
            <a:noFill/>
          </a:ln>
        </p:spPr>
        <p:txBody>
          <a:bodyPr anchorCtr="0" anchor="b" bIns="0" lIns="171450" spcFirstLastPara="1" rIns="171450" wrap="square" tIns="171450">
            <a:noAutofit/>
          </a:bodyPr>
          <a:lstStyle>
            <a:lvl1pPr lvl="0" algn="ctr">
              <a:lnSpc>
                <a:spcPct val="85000"/>
              </a:lnSpc>
              <a:spcBef>
                <a:spcPts val="0"/>
              </a:spcBef>
              <a:spcAft>
                <a:spcPts val="0"/>
              </a:spcAft>
              <a:buClr>
                <a:srgbClr val="FFFEFF"/>
              </a:buClr>
              <a:buSzPts val="2400"/>
              <a:buFont typeface="Calibri"/>
              <a:buNone/>
              <a:defRPr sz="2400">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3" name="Google Shape;713;p111"/>
          <p:cNvSpPr txBox="1"/>
          <p:nvPr>
            <p:ph idx="1" type="body"/>
          </p:nvPr>
        </p:nvSpPr>
        <p:spPr>
          <a:xfrm>
            <a:off x="3832487" y="602107"/>
            <a:ext cx="4706400" cy="3937500"/>
          </a:xfrm>
          <a:prstGeom prst="rect">
            <a:avLst/>
          </a:prstGeom>
          <a:noFill/>
          <a:ln>
            <a:noFill/>
          </a:ln>
        </p:spPr>
        <p:txBody>
          <a:bodyPr anchorCtr="0" anchor="ctr"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714" name="Google Shape;714;p111"/>
          <p:cNvSpPr txBox="1"/>
          <p:nvPr>
            <p:ph idx="2" type="body"/>
          </p:nvPr>
        </p:nvSpPr>
        <p:spPr>
          <a:xfrm>
            <a:off x="666473" y="2685139"/>
            <a:ext cx="2625900" cy="9159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300"/>
              <a:buNone/>
              <a:defRPr sz="1200">
                <a:solidFill>
                  <a:srgbClr val="FFFEFF"/>
                </a:solidFill>
              </a:defRPr>
            </a:lvl1pPr>
            <a:lvl2pPr indent="-228600" lvl="1" marL="914400" algn="l">
              <a:lnSpc>
                <a:spcPct val="120000"/>
              </a:lnSpc>
              <a:spcBef>
                <a:spcPts val="400"/>
              </a:spcBef>
              <a:spcAft>
                <a:spcPts val="0"/>
              </a:spcAft>
              <a:buSzPts val="1200"/>
              <a:buNone/>
              <a:defRPr sz="1100"/>
            </a:lvl2pPr>
            <a:lvl3pPr indent="-228600" lvl="2" marL="1371600" algn="l">
              <a:lnSpc>
                <a:spcPct val="120000"/>
              </a:lnSpc>
              <a:spcBef>
                <a:spcPts val="400"/>
              </a:spcBef>
              <a:spcAft>
                <a:spcPts val="0"/>
              </a:spcAft>
              <a:buSzPts val="10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715" name="Google Shape;715;p111"/>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6" name="Google Shape;716;p111"/>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7" name="Google Shape;717;p111"/>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8" name="Shape 718"/>
        <p:cNvGrpSpPr/>
        <p:nvPr/>
      </p:nvGrpSpPr>
      <p:grpSpPr>
        <a:xfrm>
          <a:off x="0" y="0"/>
          <a:ext cx="0" cy="0"/>
          <a:chOff x="0" y="0"/>
          <a:chExt cx="0" cy="0"/>
        </a:xfrm>
      </p:grpSpPr>
      <p:grpSp>
        <p:nvGrpSpPr>
          <p:cNvPr id="719" name="Google Shape;719;p112"/>
          <p:cNvGrpSpPr/>
          <p:nvPr/>
        </p:nvGrpSpPr>
        <p:grpSpPr>
          <a:xfrm>
            <a:off x="-247255" y="-44532"/>
            <a:ext cx="9386888" cy="5192849"/>
            <a:chOff x="-329674" y="-51881"/>
            <a:chExt cx="12515851" cy="6923799"/>
          </a:xfrm>
        </p:grpSpPr>
        <p:sp>
          <p:nvSpPr>
            <p:cNvPr id="720" name="Google Shape;720;p112"/>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1" name="Google Shape;721;p112"/>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2" name="Google Shape;722;p112"/>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3" name="Google Shape;723;p112"/>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4" name="Google Shape;724;p1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5" name="Google Shape;725;p112"/>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p112"/>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7" name="Google Shape;727;p1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8" name="Google Shape;728;p112"/>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9" name="Google Shape;729;p1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0" name="Google Shape;730;p112"/>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1" name="Google Shape;731;p1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2" name="Google Shape;732;p112"/>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3" name="Google Shape;733;p112"/>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4" name="Google Shape;734;p112"/>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5" name="Google Shape;735;p1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6" name="Google Shape;736;p1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7" name="Google Shape;737;p1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8" name="Google Shape;738;p1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739" name="Google Shape;739;p112"/>
          <p:cNvGrpSpPr/>
          <p:nvPr/>
        </p:nvGrpSpPr>
        <p:grpSpPr>
          <a:xfrm>
            <a:off x="604002" y="1273748"/>
            <a:ext cx="4456125" cy="2602816"/>
            <a:chOff x="805336" y="1698331"/>
            <a:chExt cx="5941500" cy="3470421"/>
          </a:xfrm>
        </p:grpSpPr>
        <p:sp>
          <p:nvSpPr>
            <p:cNvPr id="740" name="Google Shape;740;p112"/>
            <p:cNvSpPr/>
            <p:nvPr/>
          </p:nvSpPr>
          <p:spPr>
            <a:xfrm>
              <a:off x="805336" y="1698331"/>
              <a:ext cx="59415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1" name="Google Shape;741;p112"/>
            <p:cNvSpPr/>
            <p:nvPr/>
          </p:nvSpPr>
          <p:spPr>
            <a:xfrm rot="10800000">
              <a:off x="3618201" y="4896352"/>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2" name="Google Shape;742;p112"/>
            <p:cNvSpPr/>
            <p:nvPr/>
          </p:nvSpPr>
          <p:spPr>
            <a:xfrm>
              <a:off x="805336" y="2274403"/>
              <a:ext cx="59415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743" name="Google Shape;743;p112"/>
          <p:cNvSpPr/>
          <p:nvPr>
            <p:ph idx="2" type="pic"/>
          </p:nvPr>
        </p:nvSpPr>
        <p:spPr>
          <a:xfrm>
            <a:off x="5657633" y="0"/>
            <a:ext cx="3486300" cy="5143500"/>
          </a:xfrm>
          <a:prstGeom prst="rect">
            <a:avLst/>
          </a:prstGeom>
          <a:solidFill>
            <a:srgbClr val="FEFEFE"/>
          </a:solidFill>
          <a:ln>
            <a:noFill/>
          </a:ln>
        </p:spPr>
      </p:sp>
      <p:sp>
        <p:nvSpPr>
          <p:cNvPr id="744" name="Google Shape;744;p112"/>
          <p:cNvSpPr txBox="1"/>
          <p:nvPr>
            <p:ph type="title"/>
          </p:nvPr>
        </p:nvSpPr>
        <p:spPr>
          <a:xfrm>
            <a:off x="664082" y="1770191"/>
            <a:ext cx="4332300" cy="883500"/>
          </a:xfrm>
          <a:prstGeom prst="rect">
            <a:avLst/>
          </a:prstGeom>
          <a:noFill/>
          <a:ln>
            <a:noFill/>
          </a:ln>
        </p:spPr>
        <p:txBody>
          <a:bodyPr anchorCtr="0" anchor="b" bIns="0" lIns="171450" spcFirstLastPara="1" rIns="171450" wrap="square" tIns="171450">
            <a:normAutofit/>
          </a:bodyPr>
          <a:lstStyle>
            <a:lvl1pPr lvl="0" algn="ctr">
              <a:lnSpc>
                <a:spcPct val="85000"/>
              </a:lnSpc>
              <a:spcBef>
                <a:spcPts val="0"/>
              </a:spcBef>
              <a:spcAft>
                <a:spcPts val="0"/>
              </a:spcAft>
              <a:buClr>
                <a:srgbClr val="FFFEFF"/>
              </a:buClr>
              <a:buSzPts val="2700"/>
              <a:buFont typeface="Calibri"/>
              <a:buNone/>
              <a:defRPr sz="2700">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5" name="Google Shape;745;p112"/>
          <p:cNvSpPr txBox="1"/>
          <p:nvPr>
            <p:ph idx="1" type="body"/>
          </p:nvPr>
        </p:nvSpPr>
        <p:spPr>
          <a:xfrm>
            <a:off x="664082" y="2658759"/>
            <a:ext cx="4332300" cy="9555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500"/>
              <a:buNone/>
              <a:defRPr sz="1400">
                <a:solidFill>
                  <a:srgbClr val="FFFEFF"/>
                </a:solidFill>
              </a:defRPr>
            </a:lvl1pPr>
            <a:lvl2pPr indent="-228600" lvl="1" marL="914400" algn="l">
              <a:lnSpc>
                <a:spcPct val="120000"/>
              </a:lnSpc>
              <a:spcBef>
                <a:spcPts val="400"/>
              </a:spcBef>
              <a:spcAft>
                <a:spcPts val="0"/>
              </a:spcAft>
              <a:buSzPts val="1200"/>
              <a:buNone/>
              <a:defRPr sz="1100"/>
            </a:lvl2pPr>
            <a:lvl3pPr indent="-228600" lvl="2" marL="1371600" algn="l">
              <a:lnSpc>
                <a:spcPct val="120000"/>
              </a:lnSpc>
              <a:spcBef>
                <a:spcPts val="400"/>
              </a:spcBef>
              <a:spcAft>
                <a:spcPts val="0"/>
              </a:spcAft>
              <a:buSzPts val="10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746" name="Google Shape;746;p112"/>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7" name="Google Shape;747;p112"/>
          <p:cNvSpPr txBox="1"/>
          <p:nvPr>
            <p:ph idx="11" type="ftr"/>
          </p:nvPr>
        </p:nvSpPr>
        <p:spPr>
          <a:xfrm>
            <a:off x="603504" y="4670298"/>
            <a:ext cx="44565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8" name="Google Shape;748;p112"/>
          <p:cNvSpPr txBox="1"/>
          <p:nvPr>
            <p:ph idx="12" type="sldNum"/>
          </p:nvPr>
        </p:nvSpPr>
        <p:spPr>
          <a:xfrm>
            <a:off x="4371283"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9" name="Shape 749"/>
        <p:cNvGrpSpPr/>
        <p:nvPr/>
      </p:nvGrpSpPr>
      <p:grpSpPr>
        <a:xfrm>
          <a:off x="0" y="0"/>
          <a:ext cx="0" cy="0"/>
          <a:chOff x="0" y="0"/>
          <a:chExt cx="0" cy="0"/>
        </a:xfrm>
      </p:grpSpPr>
      <p:grpSp>
        <p:nvGrpSpPr>
          <p:cNvPr id="750" name="Google Shape;750;p113"/>
          <p:cNvGrpSpPr/>
          <p:nvPr/>
        </p:nvGrpSpPr>
        <p:grpSpPr>
          <a:xfrm>
            <a:off x="-313135" y="0"/>
            <a:ext cx="9438086" cy="5139929"/>
            <a:chOff x="-417513" y="0"/>
            <a:chExt cx="12584114" cy="6853238"/>
          </a:xfrm>
        </p:grpSpPr>
        <p:sp>
          <p:nvSpPr>
            <p:cNvPr id="751" name="Google Shape;751;p113"/>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Google Shape;752;p11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3" name="Google Shape;753;p11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4" name="Google Shape;754;p113"/>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5" name="Google Shape;755;p11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6" name="Google Shape;756;p11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7" name="Google Shape;757;p113"/>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8" name="Google Shape;758;p11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9" name="Google Shape;759;p11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0" name="Google Shape;760;p113"/>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1" name="Google Shape;761;p11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2" name="Google Shape;762;p113"/>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3" name="Google Shape;763;p11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4" name="Google Shape;764;p113"/>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5" name="Google Shape;765;p11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6" name="Google Shape;766;p113"/>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7" name="Google Shape;767;p113"/>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8" name="Google Shape;768;p113"/>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9" name="Google Shape;769;p11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0" name="Google Shape;770;p11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1" name="Google Shape;771;p11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772" name="Google Shape;772;p113"/>
          <p:cNvGrpSpPr/>
          <p:nvPr/>
        </p:nvGrpSpPr>
        <p:grpSpPr>
          <a:xfrm>
            <a:off x="600108" y="1274692"/>
            <a:ext cx="2755944" cy="2602816"/>
            <a:chOff x="697883" y="1816768"/>
            <a:chExt cx="3674592" cy="3470421"/>
          </a:xfrm>
        </p:grpSpPr>
        <p:sp>
          <p:nvSpPr>
            <p:cNvPr id="773" name="Google Shape;773;p113"/>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4" name="Google Shape;774;p113"/>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5" name="Google Shape;775;p113"/>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776" name="Google Shape;776;p113"/>
          <p:cNvSpPr txBox="1"/>
          <p:nvPr>
            <p:ph type="title"/>
          </p:nvPr>
        </p:nvSpPr>
        <p:spPr>
          <a:xfrm>
            <a:off x="666474" y="1762444"/>
            <a:ext cx="2625900" cy="1842300"/>
          </a:xfrm>
          <a:prstGeom prst="rect">
            <a:avLst/>
          </a:prstGeom>
          <a:noFill/>
          <a:ln>
            <a:noFill/>
          </a:ln>
        </p:spPr>
        <p:txBody>
          <a:bodyPr anchorCtr="0" anchor="ctr" bIns="171450" lIns="171450" spcFirstLastPara="1" rIns="171450" wrap="square" tIns="171450">
            <a:normAutofit/>
          </a:bodyPr>
          <a:lstStyle>
            <a:lvl1pPr lvl="0" algn="ctr">
              <a:lnSpc>
                <a:spcPct val="85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7" name="Google Shape;777;p113"/>
          <p:cNvSpPr txBox="1"/>
          <p:nvPr>
            <p:ph idx="1" type="body"/>
          </p:nvPr>
        </p:nvSpPr>
        <p:spPr>
          <a:xfrm rot="5400000">
            <a:off x="4214113" y="214290"/>
            <a:ext cx="3942900" cy="4706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778" name="Google Shape;778;p113"/>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9" name="Google Shape;779;p113"/>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0" name="Google Shape;780;p113"/>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1" name="Shape 781"/>
        <p:cNvGrpSpPr/>
        <p:nvPr/>
      </p:nvGrpSpPr>
      <p:grpSpPr>
        <a:xfrm>
          <a:off x="0" y="0"/>
          <a:ext cx="0" cy="0"/>
          <a:chOff x="0" y="0"/>
          <a:chExt cx="0" cy="0"/>
        </a:xfrm>
      </p:grpSpPr>
      <p:grpSp>
        <p:nvGrpSpPr>
          <p:cNvPr id="782" name="Google Shape;782;p114"/>
          <p:cNvGrpSpPr/>
          <p:nvPr/>
        </p:nvGrpSpPr>
        <p:grpSpPr>
          <a:xfrm flipH="1">
            <a:off x="0" y="0"/>
            <a:ext cx="9438086" cy="5139929"/>
            <a:chOff x="-417513" y="0"/>
            <a:chExt cx="12584114" cy="6853238"/>
          </a:xfrm>
        </p:grpSpPr>
        <p:sp>
          <p:nvSpPr>
            <p:cNvPr id="783" name="Google Shape;783;p114"/>
            <p:cNvSpPr/>
            <p:nvPr/>
          </p:nvSpPr>
          <p:spPr>
            <a:xfrm>
              <a:off x="1306513" y="0"/>
              <a:ext cx="3862388" cy="6843712"/>
            </a:xfrm>
            <a:custGeom>
              <a:rect b="b" l="l" r="r" t="t"/>
              <a:pathLst>
                <a:path extrusionOk="0" h="1440" w="813">
                  <a:moveTo>
                    <a:pt x="813" y="0"/>
                  </a:moveTo>
                  <a:cubicBezTo>
                    <a:pt x="331" y="221"/>
                    <a:pt x="0" y="1039"/>
                    <a:pt x="43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4" name="Google Shape;784;p11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5" name="Google Shape;785;p11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6" name="Google Shape;786;p114"/>
            <p:cNvSpPr/>
            <p:nvPr/>
          </p:nvSpPr>
          <p:spPr>
            <a:xfrm>
              <a:off x="1120775" y="0"/>
              <a:ext cx="3676651" cy="6843712"/>
            </a:xfrm>
            <a:custGeom>
              <a:rect b="b" l="l" r="r" t="t"/>
              <a:pathLst>
                <a:path extrusionOk="0" h="1440" w="774">
                  <a:moveTo>
                    <a:pt x="774" y="0"/>
                  </a:moveTo>
                  <a:cubicBezTo>
                    <a:pt x="312" y="240"/>
                    <a:pt x="0" y="1034"/>
                    <a:pt x="411" y="144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7" name="Google Shape;787;p11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8" name="Google Shape;788;p11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7150">
              <a:solidFill>
                <a:schemeClr val="dk1">
                  <a:alpha val="20000"/>
                </a:schemeClr>
              </a:solidFill>
              <a:prstDash val="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9" name="Google Shape;789;p114"/>
            <p:cNvSpPr/>
            <p:nvPr/>
          </p:nvSpPr>
          <p:spPr>
            <a:xfrm>
              <a:off x="1001713" y="0"/>
              <a:ext cx="3621089" cy="6843712"/>
            </a:xfrm>
            <a:custGeom>
              <a:rect b="b" l="l" r="r" t="t"/>
              <a:pathLst>
                <a:path extrusionOk="0" h="1440" w="762">
                  <a:moveTo>
                    <a:pt x="762" y="0"/>
                  </a:moveTo>
                  <a:cubicBezTo>
                    <a:pt x="308" y="245"/>
                    <a:pt x="0" y="1033"/>
                    <a:pt x="403"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0" name="Google Shape;790;p11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1" name="Google Shape;791;p11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2" name="Google Shape;792;p114"/>
            <p:cNvSpPr/>
            <p:nvPr/>
          </p:nvSpPr>
          <p:spPr>
            <a:xfrm>
              <a:off x="1001713" y="0"/>
              <a:ext cx="3244849" cy="6843712"/>
            </a:xfrm>
            <a:custGeom>
              <a:rect b="b" l="l" r="r" t="t"/>
              <a:pathLst>
                <a:path extrusionOk="0" h="1440" w="683">
                  <a:moveTo>
                    <a:pt x="683" y="0"/>
                  </a:moveTo>
                  <a:cubicBezTo>
                    <a:pt x="258" y="256"/>
                    <a:pt x="0" y="1041"/>
                    <a:pt x="355"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3" name="Google Shape;793;p11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4" name="Google Shape;794;p114"/>
            <p:cNvSpPr/>
            <p:nvPr/>
          </p:nvSpPr>
          <p:spPr>
            <a:xfrm>
              <a:off x="889000" y="0"/>
              <a:ext cx="3230563" cy="6843712"/>
            </a:xfrm>
            <a:custGeom>
              <a:rect b="b" l="l" r="r" t="t"/>
              <a:pathLst>
                <a:path extrusionOk="0" h="1440" w="680">
                  <a:moveTo>
                    <a:pt x="680" y="0"/>
                  </a:moveTo>
                  <a:cubicBezTo>
                    <a:pt x="257" y="265"/>
                    <a:pt x="0" y="1026"/>
                    <a:pt x="337"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5" name="Google Shape;795;p11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6" name="Google Shape;796;p114"/>
            <p:cNvSpPr/>
            <p:nvPr/>
          </p:nvSpPr>
          <p:spPr>
            <a:xfrm>
              <a:off x="484188" y="0"/>
              <a:ext cx="3421064" cy="6843712"/>
            </a:xfrm>
            <a:custGeom>
              <a:rect b="b" l="l" r="r" t="t"/>
              <a:pathLst>
                <a:path extrusionOk="0" h="1440" w="720">
                  <a:moveTo>
                    <a:pt x="720" y="0"/>
                  </a:moveTo>
                  <a:cubicBezTo>
                    <a:pt x="316" y="282"/>
                    <a:pt x="0" y="1018"/>
                    <a:pt x="362"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7" name="Google Shape;797;p11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8" name="Google Shape;798;p114"/>
            <p:cNvSpPr/>
            <p:nvPr/>
          </p:nvSpPr>
          <p:spPr>
            <a:xfrm>
              <a:off x="598488" y="0"/>
              <a:ext cx="2717799" cy="6843712"/>
            </a:xfrm>
            <a:custGeom>
              <a:rect b="b" l="l" r="r" t="t"/>
              <a:pathLst>
                <a:path extrusionOk="0" h="1440" w="572">
                  <a:moveTo>
                    <a:pt x="572" y="0"/>
                  </a:moveTo>
                  <a:cubicBezTo>
                    <a:pt x="213" y="320"/>
                    <a:pt x="0" y="979"/>
                    <a:pt x="164" y="1440"/>
                  </a:cubicBezTo>
                </a:path>
              </a:pathLst>
            </a:custGeom>
            <a:noFill/>
            <a:ln cap="flat" cmpd="sng" w="9525">
              <a:solidFill>
                <a:schemeClr val="dk1">
                  <a:alpha val="20000"/>
                </a:schemeClr>
              </a:solidFill>
              <a:prstDash val="dashDot"/>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9" name="Google Shape;799;p114"/>
            <p:cNvSpPr/>
            <p:nvPr/>
          </p:nvSpPr>
          <p:spPr>
            <a:xfrm>
              <a:off x="261938" y="0"/>
              <a:ext cx="2944812" cy="6843712"/>
            </a:xfrm>
            <a:custGeom>
              <a:rect b="b" l="l" r="r" t="t"/>
              <a:pathLst>
                <a:path extrusionOk="0" h="1440" w="620">
                  <a:moveTo>
                    <a:pt x="620" y="0"/>
                  </a:moveTo>
                  <a:cubicBezTo>
                    <a:pt x="248" y="325"/>
                    <a:pt x="0" y="960"/>
                    <a:pt x="186" y="1440"/>
                  </a:cubicBezTo>
                </a:path>
              </a:pathLst>
            </a:custGeom>
            <a:noFill/>
            <a:ln cap="flat" cmpd="sng" w="7150">
              <a:solidFill>
                <a:schemeClr val="dk1">
                  <a:alpha val="20000"/>
                </a:schemeClr>
              </a:solidFill>
              <a:prstDash val="lgDash"/>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0" name="Google Shape;800;p114"/>
            <p:cNvSpPr/>
            <p:nvPr/>
          </p:nvSpPr>
          <p:spPr>
            <a:xfrm>
              <a:off x="-417513" y="0"/>
              <a:ext cx="2403475" cy="6843712"/>
            </a:xfrm>
            <a:custGeom>
              <a:rect b="b" l="l" r="r" t="t"/>
              <a:pathLst>
                <a:path extrusionOk="0" h="1440" w="506">
                  <a:moveTo>
                    <a:pt x="506" y="0"/>
                  </a:moveTo>
                  <a:cubicBezTo>
                    <a:pt x="109" y="356"/>
                    <a:pt x="0" y="943"/>
                    <a:pt x="171" y="1440"/>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1" name="Google Shape;801;p11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2" name="Google Shape;802;p11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3" name="Google Shape;803;p11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7150">
              <a:solidFill>
                <a:schemeClr val="dk1">
                  <a:alpha val="20000"/>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804" name="Google Shape;804;p114"/>
          <p:cNvGrpSpPr/>
          <p:nvPr/>
        </p:nvGrpSpPr>
        <p:grpSpPr>
          <a:xfrm>
            <a:off x="5789211" y="1274692"/>
            <a:ext cx="2755944" cy="2602816"/>
            <a:chOff x="697883" y="1816768"/>
            <a:chExt cx="3674592" cy="3470421"/>
          </a:xfrm>
        </p:grpSpPr>
        <p:sp>
          <p:nvSpPr>
            <p:cNvPr id="805" name="Google Shape;805;p114"/>
            <p:cNvSpPr/>
            <p:nvPr/>
          </p:nvSpPr>
          <p:spPr>
            <a:xfrm>
              <a:off x="697883" y="1816768"/>
              <a:ext cx="3674400" cy="5028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6" name="Google Shape;806;p114"/>
            <p:cNvSpPr/>
            <p:nvPr/>
          </p:nvSpPr>
          <p:spPr>
            <a:xfrm rot="10800000">
              <a:off x="2380312" y="5014789"/>
              <a:ext cx="315900" cy="272400"/>
            </a:xfrm>
            <a:prstGeom prst="triangle">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7" name="Google Shape;807;p114"/>
            <p:cNvSpPr/>
            <p:nvPr/>
          </p:nvSpPr>
          <p:spPr>
            <a:xfrm>
              <a:off x="704075" y="2392840"/>
              <a:ext cx="3668400" cy="26244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808" name="Google Shape;808;p114"/>
          <p:cNvSpPr txBox="1"/>
          <p:nvPr>
            <p:ph type="title"/>
          </p:nvPr>
        </p:nvSpPr>
        <p:spPr>
          <a:xfrm rot="5400000">
            <a:off x="6247374" y="1370644"/>
            <a:ext cx="1842300" cy="2625900"/>
          </a:xfrm>
          <a:prstGeom prst="rect">
            <a:avLst/>
          </a:prstGeom>
          <a:noFill/>
          <a:ln>
            <a:noFill/>
          </a:ln>
        </p:spPr>
        <p:txBody>
          <a:bodyPr anchorCtr="0" anchor="ctr" bIns="171450" lIns="171450" spcFirstLastPara="1" rIns="171450" wrap="square" tIns="171450">
            <a:normAutofit/>
          </a:bodyPr>
          <a:lstStyle>
            <a:lvl1pPr lvl="0" algn="l">
              <a:lnSpc>
                <a:spcPct val="80000"/>
              </a:lnSpc>
              <a:spcBef>
                <a:spcPts val="0"/>
              </a:spcBef>
              <a:spcAft>
                <a:spcPts val="0"/>
              </a:spcAft>
              <a:buClr>
                <a:srgbClr val="FFFEFF"/>
              </a:buClr>
              <a:buSzPts val="3000"/>
              <a:buFont typeface="Calibri"/>
              <a:buNone/>
              <a:defRPr>
                <a:solidFill>
                  <a:srgbClr val="FFFE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9" name="Google Shape;809;p114"/>
          <p:cNvSpPr txBox="1"/>
          <p:nvPr>
            <p:ph idx="1" type="body"/>
          </p:nvPr>
        </p:nvSpPr>
        <p:spPr>
          <a:xfrm rot="5400000">
            <a:off x="981427" y="219633"/>
            <a:ext cx="3942900" cy="47013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800"/>
              </a:spcBef>
              <a:spcAft>
                <a:spcPts val="0"/>
              </a:spcAft>
              <a:buSzPts val="1500"/>
              <a:buChar char="▪"/>
              <a:defRPr/>
            </a:lvl1pPr>
            <a:lvl2pPr indent="-323850" lvl="1" marL="914400" algn="l">
              <a:lnSpc>
                <a:spcPct val="120000"/>
              </a:lnSpc>
              <a:spcBef>
                <a:spcPts val="400"/>
              </a:spcBef>
              <a:spcAft>
                <a:spcPts val="0"/>
              </a:spcAft>
              <a:buSzPts val="1500"/>
              <a:buChar char="▪"/>
              <a:defRPr/>
            </a:lvl2pPr>
            <a:lvl3pPr indent="-323850" lvl="2" marL="1371600" algn="l">
              <a:lnSpc>
                <a:spcPct val="120000"/>
              </a:lnSpc>
              <a:spcBef>
                <a:spcPts val="400"/>
              </a:spcBef>
              <a:spcAft>
                <a:spcPts val="0"/>
              </a:spcAft>
              <a:buSzPts val="1500"/>
              <a:buChar char="▪"/>
              <a:defRPr/>
            </a:lvl3pPr>
            <a:lvl4pPr indent="-323850" lvl="3" marL="1828800" algn="l">
              <a:lnSpc>
                <a:spcPct val="120000"/>
              </a:lnSpc>
              <a:spcBef>
                <a:spcPts val="400"/>
              </a:spcBef>
              <a:spcAft>
                <a:spcPts val="0"/>
              </a:spcAft>
              <a:buSzPts val="1500"/>
              <a:buChar char="▪"/>
              <a:defRPr/>
            </a:lvl4pPr>
            <a:lvl5pPr indent="-323850" lvl="4" marL="2286000" algn="l">
              <a:lnSpc>
                <a:spcPct val="120000"/>
              </a:lnSpc>
              <a:spcBef>
                <a:spcPts val="400"/>
              </a:spcBef>
              <a:spcAft>
                <a:spcPts val="0"/>
              </a:spcAft>
              <a:buSzPts val="1500"/>
              <a:buChar char="▪"/>
              <a:defRPr/>
            </a:lvl5pPr>
            <a:lvl6pPr indent="-323850" lvl="5" marL="2743200" algn="l">
              <a:lnSpc>
                <a:spcPct val="120000"/>
              </a:lnSpc>
              <a:spcBef>
                <a:spcPts val="400"/>
              </a:spcBef>
              <a:spcAft>
                <a:spcPts val="0"/>
              </a:spcAft>
              <a:buSzPts val="1500"/>
              <a:buChar char="▪"/>
              <a:defRPr/>
            </a:lvl6pPr>
            <a:lvl7pPr indent="-323850" lvl="6" marL="3200400" algn="l">
              <a:lnSpc>
                <a:spcPct val="120000"/>
              </a:lnSpc>
              <a:spcBef>
                <a:spcPts val="400"/>
              </a:spcBef>
              <a:spcAft>
                <a:spcPts val="0"/>
              </a:spcAft>
              <a:buSzPts val="1500"/>
              <a:buChar char="▪"/>
              <a:defRPr/>
            </a:lvl7pPr>
            <a:lvl8pPr indent="-323850" lvl="7" marL="3657600" algn="l">
              <a:lnSpc>
                <a:spcPct val="120000"/>
              </a:lnSpc>
              <a:spcBef>
                <a:spcPts val="400"/>
              </a:spcBef>
              <a:spcAft>
                <a:spcPts val="0"/>
              </a:spcAft>
              <a:buSzPts val="1500"/>
              <a:buChar char="▪"/>
              <a:defRPr/>
            </a:lvl8pPr>
            <a:lvl9pPr indent="-323850" lvl="8" marL="4114800" algn="l">
              <a:lnSpc>
                <a:spcPct val="120000"/>
              </a:lnSpc>
              <a:spcBef>
                <a:spcPts val="400"/>
              </a:spcBef>
              <a:spcAft>
                <a:spcPts val="0"/>
              </a:spcAft>
              <a:buSzPts val="1500"/>
              <a:buChar char="▪"/>
              <a:defRPr/>
            </a:lvl9pPr>
          </a:lstStyle>
          <a:p/>
        </p:txBody>
      </p:sp>
      <p:sp>
        <p:nvSpPr>
          <p:cNvPr id="810" name="Google Shape;810;p114"/>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1" name="Google Shape;811;p114"/>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2" name="Google Shape;812;p114"/>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Slide">
  <p:cSld name="36_Title Slide">
    <p:spTree>
      <p:nvGrpSpPr>
        <p:cNvPr id="813" name="Shape 813"/>
        <p:cNvGrpSpPr/>
        <p:nvPr/>
      </p:nvGrpSpPr>
      <p:grpSpPr>
        <a:xfrm>
          <a:off x="0" y="0"/>
          <a:ext cx="0" cy="0"/>
          <a:chOff x="0" y="0"/>
          <a:chExt cx="0" cy="0"/>
        </a:xfrm>
      </p:grpSpPr>
      <p:sp>
        <p:nvSpPr>
          <p:cNvPr id="814" name="Google Shape;814;p11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_Title Slide">
  <p:cSld name="86_Title Slide">
    <p:spTree>
      <p:nvGrpSpPr>
        <p:cNvPr id="815" name="Shape 815"/>
        <p:cNvGrpSpPr/>
        <p:nvPr/>
      </p:nvGrpSpPr>
      <p:grpSpPr>
        <a:xfrm>
          <a:off x="0" y="0"/>
          <a:ext cx="0" cy="0"/>
          <a:chOff x="0" y="0"/>
          <a:chExt cx="0" cy="0"/>
        </a:xfrm>
      </p:grpSpPr>
      <p:sp>
        <p:nvSpPr>
          <p:cNvPr id="816" name="Google Shape;816;p116"/>
          <p:cNvSpPr/>
          <p:nvPr>
            <p:ph idx="2" type="pic"/>
          </p:nvPr>
        </p:nvSpPr>
        <p:spPr>
          <a:xfrm>
            <a:off x="4572000" y="1385336"/>
            <a:ext cx="4017600" cy="2927100"/>
          </a:xfrm>
          <a:prstGeom prst="rect">
            <a:avLst/>
          </a:prstGeom>
          <a:solidFill>
            <a:srgbClr val="F2F2F2"/>
          </a:solidFill>
          <a:ln>
            <a:noFill/>
          </a:ln>
        </p:spPr>
      </p:sp>
      <p:sp>
        <p:nvSpPr>
          <p:cNvPr id="817" name="Google Shape;817;p11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8" name="Google Shape;818;p116"/>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9" name="Google Shape;819;p116"/>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820" name="Google Shape;820;p116"/>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Slide">
  <p:cSld name="57_Title Slide">
    <p:spTree>
      <p:nvGrpSpPr>
        <p:cNvPr id="50" name="Shape 50"/>
        <p:cNvGrpSpPr/>
        <p:nvPr/>
      </p:nvGrpSpPr>
      <p:grpSpPr>
        <a:xfrm>
          <a:off x="0" y="0"/>
          <a:ext cx="0" cy="0"/>
          <a:chOff x="0" y="0"/>
          <a:chExt cx="0" cy="0"/>
        </a:xfrm>
      </p:grpSpPr>
      <p:sp>
        <p:nvSpPr>
          <p:cNvPr id="51" name="Google Shape;51;p13"/>
          <p:cNvSpPr/>
          <p:nvPr>
            <p:ph idx="2" type="pic"/>
          </p:nvPr>
        </p:nvSpPr>
        <p:spPr>
          <a:xfrm>
            <a:off x="1085850" y="1558551"/>
            <a:ext cx="2700000" cy="1539000"/>
          </a:xfrm>
          <a:prstGeom prst="rect">
            <a:avLst/>
          </a:prstGeom>
          <a:solidFill>
            <a:srgbClr val="F2F2F2"/>
          </a:solidFill>
          <a:ln>
            <a:noFill/>
          </a:ln>
        </p:spPr>
      </p:sp>
      <p:sp>
        <p:nvSpPr>
          <p:cNvPr id="52" name="Google Shape;52;p13"/>
          <p:cNvSpPr/>
          <p:nvPr>
            <p:ph idx="3" type="pic"/>
          </p:nvPr>
        </p:nvSpPr>
        <p:spPr>
          <a:xfrm>
            <a:off x="4714875" y="1558551"/>
            <a:ext cx="2700000" cy="1539000"/>
          </a:xfrm>
          <a:prstGeom prst="rect">
            <a:avLst/>
          </a:prstGeom>
          <a:solidFill>
            <a:srgbClr val="F2F2F2"/>
          </a:solidFill>
          <a:ln>
            <a:noFill/>
          </a:ln>
        </p:spPr>
      </p:sp>
      <p:sp>
        <p:nvSpPr>
          <p:cNvPr id="53" name="Google Shape;53;p1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3"/>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5" name="Google Shape;55;p13"/>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56" name="Google Shape;56;p13"/>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Slide">
  <p:cSld name="45_Title Slide">
    <p:spTree>
      <p:nvGrpSpPr>
        <p:cNvPr id="58" name="Shape 58"/>
        <p:cNvGrpSpPr/>
        <p:nvPr/>
      </p:nvGrpSpPr>
      <p:grpSpPr>
        <a:xfrm>
          <a:off x="0" y="0"/>
          <a:ext cx="0" cy="0"/>
          <a:chOff x="0" y="0"/>
          <a:chExt cx="0" cy="0"/>
        </a:xfrm>
      </p:grpSpPr>
      <p:sp>
        <p:nvSpPr>
          <p:cNvPr id="59" name="Google Shape;59;p15"/>
          <p:cNvSpPr/>
          <p:nvPr>
            <p:ph idx="2" type="pic"/>
          </p:nvPr>
        </p:nvSpPr>
        <p:spPr>
          <a:xfrm>
            <a:off x="1322597" y="1451965"/>
            <a:ext cx="1769100" cy="17691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6"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7" name="Shape 67"/>
        <p:cNvGrpSpPr/>
        <p:nvPr/>
      </p:nvGrpSpPr>
      <p:grpSpPr>
        <a:xfrm>
          <a:off x="0" y="0"/>
          <a:ext cx="0" cy="0"/>
          <a:chOff x="0" y="0"/>
          <a:chExt cx="0" cy="0"/>
        </a:xfrm>
      </p:grpSpPr>
      <p:sp>
        <p:nvSpPr>
          <p:cNvPr id="68" name="Google Shape;68;p18"/>
          <p:cNvSpPr/>
          <p:nvPr>
            <p:ph idx="2" type="pic"/>
          </p:nvPr>
        </p:nvSpPr>
        <p:spPr>
          <a:xfrm>
            <a:off x="0" y="0"/>
            <a:ext cx="9144000" cy="51435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Slide">
  <p:cSld name="45_Title Slide">
    <p:spTree>
      <p:nvGrpSpPr>
        <p:cNvPr id="69" name="Shape 69"/>
        <p:cNvGrpSpPr/>
        <p:nvPr/>
      </p:nvGrpSpPr>
      <p:grpSpPr>
        <a:xfrm>
          <a:off x="0" y="0"/>
          <a:ext cx="0" cy="0"/>
          <a:chOff x="0" y="0"/>
          <a:chExt cx="0" cy="0"/>
        </a:xfrm>
      </p:grpSpPr>
      <p:sp>
        <p:nvSpPr>
          <p:cNvPr id="70" name="Google Shape;70;p19"/>
          <p:cNvSpPr/>
          <p:nvPr>
            <p:ph idx="2" type="pic"/>
          </p:nvPr>
        </p:nvSpPr>
        <p:spPr>
          <a:xfrm>
            <a:off x="1322597" y="1451965"/>
            <a:ext cx="1769100" cy="17691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itle Slide">
  <p:cSld name="38_Title Slide">
    <p:spTree>
      <p:nvGrpSpPr>
        <p:cNvPr id="71" name="Shape 71"/>
        <p:cNvGrpSpPr/>
        <p:nvPr/>
      </p:nvGrpSpPr>
      <p:grpSpPr>
        <a:xfrm>
          <a:off x="0" y="0"/>
          <a:ext cx="0" cy="0"/>
          <a:chOff x="0" y="0"/>
          <a:chExt cx="0" cy="0"/>
        </a:xfrm>
      </p:grpSpPr>
      <p:sp>
        <p:nvSpPr>
          <p:cNvPr id="72" name="Google Shape;72;p20"/>
          <p:cNvSpPr/>
          <p:nvPr>
            <p:ph idx="2" type="pic"/>
          </p:nvPr>
        </p:nvSpPr>
        <p:spPr>
          <a:xfrm>
            <a:off x="402629" y="1598679"/>
            <a:ext cx="3645600" cy="2382600"/>
          </a:xfrm>
          <a:prstGeom prst="rect">
            <a:avLst/>
          </a:prstGeom>
          <a:solidFill>
            <a:srgbClr val="F2F2F2"/>
          </a:solidFill>
          <a:ln>
            <a:noFill/>
          </a:ln>
        </p:spPr>
      </p:sp>
      <p:sp>
        <p:nvSpPr>
          <p:cNvPr id="73" name="Google Shape;73;p2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Poppins Medium"/>
              <a:buNone/>
              <a:defRPr sz="2600">
                <a:solidFill>
                  <a:schemeClr val="dk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2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75" name="Shape 75"/>
        <p:cNvGrpSpPr/>
        <p:nvPr/>
      </p:nvGrpSpPr>
      <p:grpSpPr>
        <a:xfrm>
          <a:off x="0" y="0"/>
          <a:ext cx="0" cy="0"/>
          <a:chOff x="0" y="0"/>
          <a:chExt cx="0" cy="0"/>
        </a:xfrm>
      </p:grpSpPr>
      <p:sp>
        <p:nvSpPr>
          <p:cNvPr id="76" name="Google Shape;76;p21"/>
          <p:cNvSpPr/>
          <p:nvPr>
            <p:ph idx="2" type="pic"/>
          </p:nvPr>
        </p:nvSpPr>
        <p:spPr>
          <a:xfrm>
            <a:off x="992051" y="1381689"/>
            <a:ext cx="2051100" cy="2051100"/>
          </a:xfrm>
          <a:prstGeom prst="rect">
            <a:avLst/>
          </a:prstGeom>
          <a:solidFill>
            <a:srgbClr val="F2F2F2"/>
          </a:solidFill>
          <a:ln>
            <a:noFill/>
          </a:ln>
        </p:spPr>
      </p:sp>
      <p:sp>
        <p:nvSpPr>
          <p:cNvPr id="77" name="Google Shape;77;p2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itle Slide">
  <p:cSld name="39_Title Slide">
    <p:spTree>
      <p:nvGrpSpPr>
        <p:cNvPr id="78" name="Shape 78"/>
        <p:cNvGrpSpPr/>
        <p:nvPr/>
      </p:nvGrpSpPr>
      <p:grpSpPr>
        <a:xfrm>
          <a:off x="0" y="0"/>
          <a:ext cx="0" cy="0"/>
          <a:chOff x="0" y="0"/>
          <a:chExt cx="0" cy="0"/>
        </a:xfrm>
      </p:grpSpPr>
      <p:sp>
        <p:nvSpPr>
          <p:cNvPr id="79" name="Google Shape;79;p22"/>
          <p:cNvSpPr/>
          <p:nvPr>
            <p:ph idx="2" type="pic"/>
          </p:nvPr>
        </p:nvSpPr>
        <p:spPr>
          <a:xfrm>
            <a:off x="4654238" y="1065193"/>
            <a:ext cx="3078300" cy="4078500"/>
          </a:xfrm>
          <a:prstGeom prst="rect">
            <a:avLst/>
          </a:prstGeom>
          <a:solidFill>
            <a:srgbClr val="F2F2F2"/>
          </a:solidFill>
          <a:ln>
            <a:noFill/>
          </a:ln>
        </p:spPr>
      </p:sp>
      <p:sp>
        <p:nvSpPr>
          <p:cNvPr id="80" name="Google Shape;80;p2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83" name="Shape 83"/>
        <p:cNvGrpSpPr/>
        <p:nvPr/>
      </p:nvGrpSpPr>
      <p:grpSpPr>
        <a:xfrm>
          <a:off x="0" y="0"/>
          <a:ext cx="0" cy="0"/>
          <a:chOff x="0" y="0"/>
          <a:chExt cx="0" cy="0"/>
        </a:xfrm>
      </p:grpSpPr>
      <p:sp>
        <p:nvSpPr>
          <p:cNvPr id="84" name="Google Shape;84;p23"/>
          <p:cNvSpPr/>
          <p:nvPr>
            <p:ph idx="2" type="pic"/>
          </p:nvPr>
        </p:nvSpPr>
        <p:spPr>
          <a:xfrm>
            <a:off x="0" y="1"/>
            <a:ext cx="9144000" cy="2981400"/>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86" name="Shape 8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87" name="Shape 8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88" name="Shape 8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89" name="Shape 8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Slide">
  <p:cSld name="41_Title Slide">
    <p:spTree>
      <p:nvGrpSpPr>
        <p:cNvPr id="90" name="Shape 90"/>
        <p:cNvGrpSpPr/>
        <p:nvPr/>
      </p:nvGrpSpPr>
      <p:grpSpPr>
        <a:xfrm>
          <a:off x="0" y="0"/>
          <a:ext cx="0" cy="0"/>
          <a:chOff x="0" y="0"/>
          <a:chExt cx="0" cy="0"/>
        </a:xfrm>
      </p:grpSpPr>
      <p:sp>
        <p:nvSpPr>
          <p:cNvPr id="91" name="Google Shape;91;p29"/>
          <p:cNvSpPr/>
          <p:nvPr>
            <p:ph idx="2" type="pic"/>
          </p:nvPr>
        </p:nvSpPr>
        <p:spPr>
          <a:xfrm>
            <a:off x="3179136" y="1376790"/>
            <a:ext cx="2345400" cy="3766800"/>
          </a:xfrm>
          <a:prstGeom prst="rect">
            <a:avLst/>
          </a:prstGeom>
          <a:solidFill>
            <a:srgbClr val="F2F2F2"/>
          </a:solidFill>
          <a:ln>
            <a:noFill/>
          </a:ln>
        </p:spPr>
      </p:sp>
      <p:sp>
        <p:nvSpPr>
          <p:cNvPr id="92" name="Google Shape;92;p2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29"/>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94" name="Shape 94"/>
        <p:cNvGrpSpPr/>
        <p:nvPr/>
      </p:nvGrpSpPr>
      <p:grpSpPr>
        <a:xfrm>
          <a:off x="0" y="0"/>
          <a:ext cx="0" cy="0"/>
          <a:chOff x="0" y="0"/>
          <a:chExt cx="0" cy="0"/>
        </a:xfrm>
      </p:grpSpPr>
      <p:sp>
        <p:nvSpPr>
          <p:cNvPr id="95" name="Google Shape;95;p30"/>
          <p:cNvSpPr/>
          <p:nvPr>
            <p:ph idx="2" type="pic"/>
          </p:nvPr>
        </p:nvSpPr>
        <p:spPr>
          <a:xfrm>
            <a:off x="5957888" y="0"/>
            <a:ext cx="2400300" cy="2400300"/>
          </a:xfrm>
          <a:prstGeom prst="rect">
            <a:avLst/>
          </a:prstGeom>
          <a:solidFill>
            <a:srgbClr val="F2F2F2"/>
          </a:solidFill>
          <a:ln>
            <a:noFill/>
          </a:ln>
        </p:spPr>
      </p:sp>
      <p:sp>
        <p:nvSpPr>
          <p:cNvPr id="96" name="Google Shape;96;p30"/>
          <p:cNvSpPr/>
          <p:nvPr>
            <p:ph idx="3" type="pic"/>
          </p:nvPr>
        </p:nvSpPr>
        <p:spPr>
          <a:xfrm>
            <a:off x="0" y="0"/>
            <a:ext cx="2900400" cy="51435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Title Slide">
  <p:cSld name="48_Title Slide">
    <p:spTree>
      <p:nvGrpSpPr>
        <p:cNvPr id="97" name="Shape 97"/>
        <p:cNvGrpSpPr/>
        <p:nvPr/>
      </p:nvGrpSpPr>
      <p:grpSpPr>
        <a:xfrm>
          <a:off x="0" y="0"/>
          <a:ext cx="0" cy="0"/>
          <a:chOff x="0" y="0"/>
          <a:chExt cx="0" cy="0"/>
        </a:xfrm>
      </p:grpSpPr>
      <p:sp>
        <p:nvSpPr>
          <p:cNvPr id="98" name="Google Shape;98;p31"/>
          <p:cNvSpPr/>
          <p:nvPr>
            <p:ph idx="2" type="pic"/>
          </p:nvPr>
        </p:nvSpPr>
        <p:spPr>
          <a:xfrm>
            <a:off x="755703" y="2834297"/>
            <a:ext cx="2394600" cy="1542600"/>
          </a:xfrm>
          <a:prstGeom prst="rect">
            <a:avLst/>
          </a:prstGeom>
          <a:solidFill>
            <a:srgbClr val="F2F2F2"/>
          </a:solidFill>
          <a:ln>
            <a:noFill/>
          </a:ln>
        </p:spPr>
      </p:sp>
      <p:sp>
        <p:nvSpPr>
          <p:cNvPr id="99" name="Google Shape;99;p31"/>
          <p:cNvSpPr/>
          <p:nvPr>
            <p:ph idx="3" type="pic"/>
          </p:nvPr>
        </p:nvSpPr>
        <p:spPr>
          <a:xfrm>
            <a:off x="3374799" y="1155126"/>
            <a:ext cx="2394600" cy="1542600"/>
          </a:xfrm>
          <a:prstGeom prst="rect">
            <a:avLst/>
          </a:prstGeom>
          <a:solidFill>
            <a:srgbClr val="F2F2F2"/>
          </a:solidFill>
          <a:ln>
            <a:noFill/>
          </a:ln>
        </p:spPr>
      </p:sp>
      <p:sp>
        <p:nvSpPr>
          <p:cNvPr id="100" name="Google Shape;100;p31"/>
          <p:cNvSpPr/>
          <p:nvPr>
            <p:ph idx="4" type="pic"/>
          </p:nvPr>
        </p:nvSpPr>
        <p:spPr>
          <a:xfrm>
            <a:off x="5993894" y="2834297"/>
            <a:ext cx="2394600" cy="1542600"/>
          </a:xfrm>
          <a:prstGeom prst="rect">
            <a:avLst/>
          </a:prstGeom>
          <a:solidFill>
            <a:srgbClr val="F2F2F2"/>
          </a:solidFill>
          <a:ln>
            <a:noFill/>
          </a:ln>
        </p:spPr>
      </p:sp>
      <p:sp>
        <p:nvSpPr>
          <p:cNvPr id="101" name="Google Shape;101;p3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Poppins Medium"/>
              <a:buNone/>
              <a:defRPr sz="2600">
                <a:solidFill>
                  <a:schemeClr val="dk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31"/>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103" name="Shape 103"/>
        <p:cNvGrpSpPr/>
        <p:nvPr/>
      </p:nvGrpSpPr>
      <p:grpSpPr>
        <a:xfrm>
          <a:off x="0" y="0"/>
          <a:ext cx="0" cy="0"/>
          <a:chOff x="0" y="0"/>
          <a:chExt cx="0" cy="0"/>
        </a:xfrm>
      </p:grpSpPr>
      <p:sp>
        <p:nvSpPr>
          <p:cNvPr id="104" name="Google Shape;104;p32"/>
          <p:cNvSpPr/>
          <p:nvPr>
            <p:ph idx="2" type="pic"/>
          </p:nvPr>
        </p:nvSpPr>
        <p:spPr>
          <a:xfrm>
            <a:off x="1" y="0"/>
            <a:ext cx="5065200" cy="5143500"/>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Slide">
  <p:cSld name="28_Title Slide">
    <p:spTree>
      <p:nvGrpSpPr>
        <p:cNvPr id="105" name="Shape 105"/>
        <p:cNvGrpSpPr/>
        <p:nvPr/>
      </p:nvGrpSpPr>
      <p:grpSpPr>
        <a:xfrm>
          <a:off x="0" y="0"/>
          <a:ext cx="0" cy="0"/>
          <a:chOff x="0" y="0"/>
          <a:chExt cx="0" cy="0"/>
        </a:xfrm>
      </p:grpSpPr>
      <p:sp>
        <p:nvSpPr>
          <p:cNvPr id="106" name="Google Shape;106;p33"/>
          <p:cNvSpPr/>
          <p:nvPr>
            <p:ph idx="2" type="pic"/>
          </p:nvPr>
        </p:nvSpPr>
        <p:spPr>
          <a:xfrm>
            <a:off x="0" y="3650352"/>
            <a:ext cx="9144000" cy="1493100"/>
          </a:xfrm>
          <a:prstGeom prst="rect">
            <a:avLst/>
          </a:prstGeom>
          <a:solidFill>
            <a:srgbClr val="F2F2F2"/>
          </a:solidFill>
          <a:ln>
            <a:noFill/>
          </a:ln>
        </p:spPr>
      </p:sp>
      <p:sp>
        <p:nvSpPr>
          <p:cNvPr id="107" name="Google Shape;107;p3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Slide">
  <p:cSld name="47_Title Slide">
    <p:spTree>
      <p:nvGrpSpPr>
        <p:cNvPr id="108" name="Shape 108"/>
        <p:cNvGrpSpPr/>
        <p:nvPr/>
      </p:nvGrpSpPr>
      <p:grpSpPr>
        <a:xfrm>
          <a:off x="0" y="0"/>
          <a:ext cx="0" cy="0"/>
          <a:chOff x="0" y="0"/>
          <a:chExt cx="0" cy="0"/>
        </a:xfrm>
      </p:grpSpPr>
      <p:sp>
        <p:nvSpPr>
          <p:cNvPr id="109" name="Google Shape;109;p34"/>
          <p:cNvSpPr/>
          <p:nvPr>
            <p:ph idx="2" type="pic"/>
          </p:nvPr>
        </p:nvSpPr>
        <p:spPr>
          <a:xfrm>
            <a:off x="-514906" y="1350407"/>
            <a:ext cx="3078600" cy="3078600"/>
          </a:xfrm>
          <a:prstGeom prst="rect">
            <a:avLst/>
          </a:prstGeom>
          <a:solidFill>
            <a:srgbClr val="F2F2F2"/>
          </a:solidFill>
          <a:ln>
            <a:noFill/>
          </a:ln>
        </p:spPr>
      </p:sp>
      <p:sp>
        <p:nvSpPr>
          <p:cNvPr id="110" name="Google Shape;110;p34"/>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34"/>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spTree>
      <p:nvGrpSpPr>
        <p:cNvPr id="112" name="Shape 112"/>
        <p:cNvGrpSpPr/>
        <p:nvPr/>
      </p:nvGrpSpPr>
      <p:grpSpPr>
        <a:xfrm>
          <a:off x="0" y="0"/>
          <a:ext cx="0" cy="0"/>
          <a:chOff x="0" y="0"/>
          <a:chExt cx="0" cy="0"/>
        </a:xfrm>
      </p:grpSpPr>
      <p:sp>
        <p:nvSpPr>
          <p:cNvPr id="113" name="Google Shape;113;p35"/>
          <p:cNvSpPr/>
          <p:nvPr>
            <p:ph idx="2" type="pic"/>
          </p:nvPr>
        </p:nvSpPr>
        <p:spPr>
          <a:xfrm>
            <a:off x="0" y="1132975"/>
            <a:ext cx="9144000" cy="4010700"/>
          </a:xfrm>
          <a:prstGeom prst="rect">
            <a:avLst/>
          </a:prstGeom>
          <a:solidFill>
            <a:srgbClr val="F2F2F2"/>
          </a:solidFill>
          <a:ln>
            <a:noFill/>
          </a:ln>
        </p:spPr>
      </p:sp>
      <p:sp>
        <p:nvSpPr>
          <p:cNvPr id="114" name="Google Shape;114;p3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spTree>
      <p:nvGrpSpPr>
        <p:cNvPr id="115" name="Shape 115"/>
        <p:cNvGrpSpPr/>
        <p:nvPr/>
      </p:nvGrpSpPr>
      <p:grpSpPr>
        <a:xfrm>
          <a:off x="0" y="0"/>
          <a:ext cx="0" cy="0"/>
          <a:chOff x="0" y="0"/>
          <a:chExt cx="0" cy="0"/>
        </a:xfrm>
      </p:grpSpPr>
      <p:sp>
        <p:nvSpPr>
          <p:cNvPr id="116" name="Google Shape;116;p36"/>
          <p:cNvSpPr/>
          <p:nvPr>
            <p:ph idx="2" type="pic"/>
          </p:nvPr>
        </p:nvSpPr>
        <p:spPr>
          <a:xfrm>
            <a:off x="0" y="2935629"/>
            <a:ext cx="9144000" cy="2208000"/>
          </a:xfrm>
          <a:prstGeom prst="rect">
            <a:avLst/>
          </a:prstGeom>
          <a:solidFill>
            <a:srgbClr val="F2F2F2"/>
          </a:solidFill>
          <a:ln>
            <a:noFill/>
          </a:ln>
        </p:spPr>
      </p:sp>
      <p:sp>
        <p:nvSpPr>
          <p:cNvPr id="117" name="Google Shape;117;p3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Slide">
  <p:cSld name="44_Title Slide">
    <p:spTree>
      <p:nvGrpSpPr>
        <p:cNvPr id="118" name="Shape 118"/>
        <p:cNvGrpSpPr/>
        <p:nvPr/>
      </p:nvGrpSpPr>
      <p:grpSpPr>
        <a:xfrm>
          <a:off x="0" y="0"/>
          <a:ext cx="0" cy="0"/>
          <a:chOff x="0" y="0"/>
          <a:chExt cx="0" cy="0"/>
        </a:xfrm>
      </p:grpSpPr>
      <p:sp>
        <p:nvSpPr>
          <p:cNvPr id="119" name="Google Shape;119;p37"/>
          <p:cNvSpPr/>
          <p:nvPr>
            <p:ph idx="2" type="pic"/>
          </p:nvPr>
        </p:nvSpPr>
        <p:spPr>
          <a:xfrm>
            <a:off x="526269" y="1152213"/>
            <a:ext cx="1919400" cy="1602600"/>
          </a:xfrm>
          <a:prstGeom prst="rect">
            <a:avLst/>
          </a:prstGeom>
          <a:solidFill>
            <a:srgbClr val="F2F2F2"/>
          </a:solidFill>
          <a:ln>
            <a:noFill/>
          </a:ln>
        </p:spPr>
      </p:sp>
      <p:sp>
        <p:nvSpPr>
          <p:cNvPr id="120" name="Google Shape;120;p37"/>
          <p:cNvSpPr/>
          <p:nvPr>
            <p:ph idx="3" type="pic"/>
          </p:nvPr>
        </p:nvSpPr>
        <p:spPr>
          <a:xfrm>
            <a:off x="2583629" y="1152212"/>
            <a:ext cx="1919400" cy="1602600"/>
          </a:xfrm>
          <a:prstGeom prst="rect">
            <a:avLst/>
          </a:prstGeom>
          <a:solidFill>
            <a:srgbClr val="F2F2F2"/>
          </a:solidFill>
          <a:ln>
            <a:noFill/>
          </a:ln>
        </p:spPr>
      </p:sp>
      <p:sp>
        <p:nvSpPr>
          <p:cNvPr id="121" name="Google Shape;121;p37"/>
          <p:cNvSpPr/>
          <p:nvPr>
            <p:ph idx="4" type="pic"/>
          </p:nvPr>
        </p:nvSpPr>
        <p:spPr>
          <a:xfrm>
            <a:off x="4640987" y="1152212"/>
            <a:ext cx="1919400" cy="1602600"/>
          </a:xfrm>
          <a:prstGeom prst="rect">
            <a:avLst/>
          </a:prstGeom>
          <a:solidFill>
            <a:srgbClr val="F2F2F2"/>
          </a:solidFill>
          <a:ln>
            <a:noFill/>
          </a:ln>
        </p:spPr>
      </p:sp>
      <p:sp>
        <p:nvSpPr>
          <p:cNvPr id="122" name="Google Shape;122;p37"/>
          <p:cNvSpPr/>
          <p:nvPr>
            <p:ph idx="5" type="pic"/>
          </p:nvPr>
        </p:nvSpPr>
        <p:spPr>
          <a:xfrm>
            <a:off x="6698346" y="1152212"/>
            <a:ext cx="1919400" cy="1602600"/>
          </a:xfrm>
          <a:prstGeom prst="rect">
            <a:avLst/>
          </a:prstGeom>
          <a:solidFill>
            <a:srgbClr val="F2F2F2"/>
          </a:solidFill>
          <a:ln>
            <a:noFill/>
          </a:ln>
        </p:spPr>
      </p:sp>
      <p:sp>
        <p:nvSpPr>
          <p:cNvPr id="123" name="Google Shape;123;p37"/>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37"/>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Slide">
  <p:cSld name="42_Title Slide">
    <p:spTree>
      <p:nvGrpSpPr>
        <p:cNvPr id="125" name="Shape 125"/>
        <p:cNvGrpSpPr/>
        <p:nvPr/>
      </p:nvGrpSpPr>
      <p:grpSpPr>
        <a:xfrm>
          <a:off x="0" y="0"/>
          <a:ext cx="0" cy="0"/>
          <a:chOff x="0" y="0"/>
          <a:chExt cx="0" cy="0"/>
        </a:xfrm>
      </p:grpSpPr>
      <p:sp>
        <p:nvSpPr>
          <p:cNvPr id="126" name="Google Shape;126;p38"/>
          <p:cNvSpPr/>
          <p:nvPr>
            <p:ph idx="2" type="pic"/>
          </p:nvPr>
        </p:nvSpPr>
        <p:spPr>
          <a:xfrm>
            <a:off x="0" y="1573189"/>
            <a:ext cx="1323300" cy="2529300"/>
          </a:xfrm>
          <a:prstGeom prst="rect">
            <a:avLst/>
          </a:prstGeom>
          <a:solidFill>
            <a:srgbClr val="F2F2F2"/>
          </a:solidFill>
          <a:ln>
            <a:noFill/>
          </a:ln>
        </p:spPr>
      </p:sp>
      <p:sp>
        <p:nvSpPr>
          <p:cNvPr id="127" name="Google Shape;127;p38"/>
          <p:cNvSpPr/>
          <p:nvPr>
            <p:ph idx="3" type="pic"/>
          </p:nvPr>
        </p:nvSpPr>
        <p:spPr>
          <a:xfrm>
            <a:off x="5165114" y="1431677"/>
            <a:ext cx="1385700" cy="1385700"/>
          </a:xfrm>
          <a:prstGeom prst="rect">
            <a:avLst/>
          </a:prstGeom>
          <a:solidFill>
            <a:srgbClr val="F2F2F2"/>
          </a:solidFill>
          <a:ln>
            <a:noFill/>
          </a:ln>
        </p:spPr>
      </p:sp>
      <p:sp>
        <p:nvSpPr>
          <p:cNvPr id="128" name="Google Shape;128;p38"/>
          <p:cNvSpPr/>
          <p:nvPr>
            <p:ph idx="4" type="pic"/>
          </p:nvPr>
        </p:nvSpPr>
        <p:spPr>
          <a:xfrm>
            <a:off x="6650831" y="1431676"/>
            <a:ext cx="1385700" cy="1385700"/>
          </a:xfrm>
          <a:prstGeom prst="rect">
            <a:avLst/>
          </a:prstGeom>
          <a:solidFill>
            <a:srgbClr val="F2F2F2"/>
          </a:solidFill>
          <a:ln>
            <a:noFill/>
          </a:ln>
        </p:spPr>
      </p:sp>
      <p:sp>
        <p:nvSpPr>
          <p:cNvPr id="129" name="Google Shape;129;p3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Slide">
  <p:cSld name="20_Title Slide">
    <p:spTree>
      <p:nvGrpSpPr>
        <p:cNvPr id="130" name="Shape 130"/>
        <p:cNvGrpSpPr/>
        <p:nvPr/>
      </p:nvGrpSpPr>
      <p:grpSpPr>
        <a:xfrm>
          <a:off x="0" y="0"/>
          <a:ext cx="0" cy="0"/>
          <a:chOff x="0" y="0"/>
          <a:chExt cx="0" cy="0"/>
        </a:xfrm>
      </p:grpSpPr>
      <p:sp>
        <p:nvSpPr>
          <p:cNvPr id="131" name="Google Shape;131;p39"/>
          <p:cNvSpPr/>
          <p:nvPr>
            <p:ph idx="2" type="pic"/>
          </p:nvPr>
        </p:nvSpPr>
        <p:spPr>
          <a:xfrm>
            <a:off x="772716" y="1133475"/>
            <a:ext cx="1462200" cy="1463100"/>
          </a:xfrm>
          <a:prstGeom prst="rect">
            <a:avLst/>
          </a:prstGeom>
          <a:solidFill>
            <a:srgbClr val="F2F2F2"/>
          </a:solidFill>
          <a:ln>
            <a:noFill/>
          </a:ln>
        </p:spPr>
      </p:sp>
      <p:sp>
        <p:nvSpPr>
          <p:cNvPr id="132" name="Google Shape;132;p39"/>
          <p:cNvSpPr/>
          <p:nvPr>
            <p:ph idx="3" type="pic"/>
          </p:nvPr>
        </p:nvSpPr>
        <p:spPr>
          <a:xfrm>
            <a:off x="2817020" y="1133475"/>
            <a:ext cx="1461000" cy="1463100"/>
          </a:xfrm>
          <a:prstGeom prst="rect">
            <a:avLst/>
          </a:prstGeom>
          <a:solidFill>
            <a:srgbClr val="F2F2F2"/>
          </a:solidFill>
          <a:ln>
            <a:noFill/>
          </a:ln>
        </p:spPr>
      </p:sp>
      <p:sp>
        <p:nvSpPr>
          <p:cNvPr id="133" name="Google Shape;133;p39"/>
          <p:cNvSpPr/>
          <p:nvPr>
            <p:ph idx="4" type="pic"/>
          </p:nvPr>
        </p:nvSpPr>
        <p:spPr>
          <a:xfrm>
            <a:off x="4872038" y="1133475"/>
            <a:ext cx="1461000" cy="1463100"/>
          </a:xfrm>
          <a:prstGeom prst="rect">
            <a:avLst/>
          </a:prstGeom>
          <a:solidFill>
            <a:srgbClr val="F2F2F2"/>
          </a:solidFill>
          <a:ln>
            <a:noFill/>
          </a:ln>
        </p:spPr>
      </p:sp>
      <p:sp>
        <p:nvSpPr>
          <p:cNvPr id="134" name="Google Shape;134;p39"/>
          <p:cNvSpPr/>
          <p:nvPr>
            <p:ph idx="5" type="pic"/>
          </p:nvPr>
        </p:nvSpPr>
        <p:spPr>
          <a:xfrm>
            <a:off x="6903245" y="1133475"/>
            <a:ext cx="1461000" cy="1463100"/>
          </a:xfrm>
          <a:prstGeom prst="rect">
            <a:avLst/>
          </a:prstGeom>
          <a:solidFill>
            <a:srgbClr val="F2F2F2"/>
          </a:solidFill>
          <a:ln>
            <a:noFill/>
          </a:ln>
        </p:spPr>
      </p:sp>
      <p:sp>
        <p:nvSpPr>
          <p:cNvPr id="135" name="Google Shape;135;p3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9"/>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137" name="Shape 137"/>
        <p:cNvGrpSpPr/>
        <p:nvPr/>
      </p:nvGrpSpPr>
      <p:grpSpPr>
        <a:xfrm>
          <a:off x="0" y="0"/>
          <a:ext cx="0" cy="0"/>
          <a:chOff x="0" y="0"/>
          <a:chExt cx="0" cy="0"/>
        </a:xfrm>
      </p:grpSpPr>
      <p:sp>
        <p:nvSpPr>
          <p:cNvPr id="138" name="Google Shape;138;p40"/>
          <p:cNvSpPr/>
          <p:nvPr>
            <p:ph idx="2" type="pic"/>
          </p:nvPr>
        </p:nvSpPr>
        <p:spPr>
          <a:xfrm>
            <a:off x="839391" y="1273970"/>
            <a:ext cx="1348800" cy="2875200"/>
          </a:xfrm>
          <a:prstGeom prst="rect">
            <a:avLst/>
          </a:prstGeom>
          <a:solidFill>
            <a:srgbClr val="F2F2F2"/>
          </a:solidFill>
          <a:ln>
            <a:noFill/>
          </a:ln>
        </p:spPr>
      </p:sp>
      <p:sp>
        <p:nvSpPr>
          <p:cNvPr id="139" name="Google Shape;139;p40"/>
          <p:cNvSpPr/>
          <p:nvPr>
            <p:ph idx="3" type="pic"/>
          </p:nvPr>
        </p:nvSpPr>
        <p:spPr>
          <a:xfrm>
            <a:off x="2366666" y="1273970"/>
            <a:ext cx="1347900" cy="2875200"/>
          </a:xfrm>
          <a:prstGeom prst="rect">
            <a:avLst/>
          </a:prstGeom>
          <a:solidFill>
            <a:srgbClr val="F2F2F2"/>
          </a:solidFill>
          <a:ln>
            <a:noFill/>
          </a:ln>
        </p:spPr>
      </p:sp>
      <p:sp>
        <p:nvSpPr>
          <p:cNvPr id="140" name="Google Shape;140;p40"/>
          <p:cNvSpPr/>
          <p:nvPr>
            <p:ph idx="4" type="pic"/>
          </p:nvPr>
        </p:nvSpPr>
        <p:spPr>
          <a:xfrm>
            <a:off x="3892751" y="1273970"/>
            <a:ext cx="1348800" cy="2875200"/>
          </a:xfrm>
          <a:prstGeom prst="rect">
            <a:avLst/>
          </a:prstGeom>
          <a:solidFill>
            <a:srgbClr val="F2F2F2"/>
          </a:solidFill>
          <a:ln>
            <a:noFill/>
          </a:ln>
        </p:spPr>
      </p:sp>
      <p:sp>
        <p:nvSpPr>
          <p:cNvPr id="141" name="Google Shape;141;p40"/>
          <p:cNvSpPr/>
          <p:nvPr>
            <p:ph idx="5" type="pic"/>
          </p:nvPr>
        </p:nvSpPr>
        <p:spPr>
          <a:xfrm>
            <a:off x="5420026" y="1273970"/>
            <a:ext cx="1348800" cy="2875200"/>
          </a:xfrm>
          <a:prstGeom prst="rect">
            <a:avLst/>
          </a:prstGeom>
          <a:solidFill>
            <a:srgbClr val="F2F2F2"/>
          </a:solidFill>
          <a:ln>
            <a:noFill/>
          </a:ln>
        </p:spPr>
      </p:sp>
      <p:sp>
        <p:nvSpPr>
          <p:cNvPr id="142" name="Google Shape;142;p40"/>
          <p:cNvSpPr/>
          <p:nvPr>
            <p:ph idx="6" type="pic"/>
          </p:nvPr>
        </p:nvSpPr>
        <p:spPr>
          <a:xfrm>
            <a:off x="6947301" y="1273970"/>
            <a:ext cx="1348800" cy="2875200"/>
          </a:xfrm>
          <a:prstGeom prst="rect">
            <a:avLst/>
          </a:prstGeom>
          <a:solidFill>
            <a:srgbClr val="F2F2F2"/>
          </a:solidFill>
          <a:ln>
            <a:noFill/>
          </a:ln>
        </p:spPr>
      </p:sp>
      <p:sp>
        <p:nvSpPr>
          <p:cNvPr id="143" name="Google Shape;143;p4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4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Title Slide">
  <p:cSld name="52_Title Slide">
    <p:spTree>
      <p:nvGrpSpPr>
        <p:cNvPr id="145" name="Shape 145"/>
        <p:cNvGrpSpPr/>
        <p:nvPr/>
      </p:nvGrpSpPr>
      <p:grpSpPr>
        <a:xfrm>
          <a:off x="0" y="0"/>
          <a:ext cx="0" cy="0"/>
          <a:chOff x="0" y="0"/>
          <a:chExt cx="0" cy="0"/>
        </a:xfrm>
      </p:grpSpPr>
      <p:sp>
        <p:nvSpPr>
          <p:cNvPr id="146" name="Google Shape;146;p41"/>
          <p:cNvSpPr/>
          <p:nvPr>
            <p:ph idx="2" type="pic"/>
          </p:nvPr>
        </p:nvSpPr>
        <p:spPr>
          <a:xfrm>
            <a:off x="400050" y="1235570"/>
            <a:ext cx="4172100" cy="1961400"/>
          </a:xfrm>
          <a:prstGeom prst="rect">
            <a:avLst/>
          </a:prstGeom>
          <a:solidFill>
            <a:srgbClr val="F2F2F2"/>
          </a:solidFill>
          <a:ln>
            <a:noFill/>
          </a:ln>
        </p:spPr>
      </p:sp>
      <p:sp>
        <p:nvSpPr>
          <p:cNvPr id="147" name="Google Shape;147;p4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Title Slide">
  <p:cSld name="53_Title Slide">
    <p:spTree>
      <p:nvGrpSpPr>
        <p:cNvPr id="148" name="Shape 148"/>
        <p:cNvGrpSpPr/>
        <p:nvPr/>
      </p:nvGrpSpPr>
      <p:grpSpPr>
        <a:xfrm>
          <a:off x="0" y="0"/>
          <a:ext cx="0" cy="0"/>
          <a:chOff x="0" y="0"/>
          <a:chExt cx="0" cy="0"/>
        </a:xfrm>
      </p:grpSpPr>
      <p:sp>
        <p:nvSpPr>
          <p:cNvPr id="149" name="Google Shape;149;p42"/>
          <p:cNvSpPr/>
          <p:nvPr>
            <p:ph idx="2" type="pic"/>
          </p:nvPr>
        </p:nvSpPr>
        <p:spPr>
          <a:xfrm>
            <a:off x="5867144" y="0"/>
            <a:ext cx="3276900" cy="5143500"/>
          </a:xfrm>
          <a:prstGeom prst="rect">
            <a:avLst/>
          </a:prstGeom>
          <a:solidFill>
            <a:srgbClr val="F2F2F2"/>
          </a:solidFill>
          <a:ln>
            <a:noFill/>
          </a:ln>
        </p:spPr>
      </p:sp>
      <p:sp>
        <p:nvSpPr>
          <p:cNvPr id="150" name="Google Shape;150;p4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spTree>
      <p:nvGrpSpPr>
        <p:cNvPr id="151" name="Shape 151"/>
        <p:cNvGrpSpPr/>
        <p:nvPr/>
      </p:nvGrpSpPr>
      <p:grpSpPr>
        <a:xfrm>
          <a:off x="0" y="0"/>
          <a:ext cx="0" cy="0"/>
          <a:chOff x="0" y="0"/>
          <a:chExt cx="0" cy="0"/>
        </a:xfrm>
      </p:grpSpPr>
      <p:sp>
        <p:nvSpPr>
          <p:cNvPr id="152" name="Google Shape;152;p43"/>
          <p:cNvSpPr/>
          <p:nvPr>
            <p:ph idx="2" type="pic"/>
          </p:nvPr>
        </p:nvSpPr>
        <p:spPr>
          <a:xfrm>
            <a:off x="1" y="1"/>
            <a:ext cx="2414100" cy="5143500"/>
          </a:xfrm>
          <a:prstGeom prst="rect">
            <a:avLst/>
          </a:prstGeom>
          <a:solidFill>
            <a:srgbClr val="F2F2F2"/>
          </a:solidFill>
          <a:ln>
            <a:noFill/>
          </a:ln>
        </p:spPr>
      </p:sp>
      <p:sp>
        <p:nvSpPr>
          <p:cNvPr id="153" name="Google Shape;153;p43"/>
          <p:cNvSpPr txBox="1"/>
          <p:nvPr>
            <p:ph type="title"/>
          </p:nvPr>
        </p:nvSpPr>
        <p:spPr>
          <a:xfrm>
            <a:off x="2719887" y="266895"/>
            <a:ext cx="611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Slide">
  <p:cSld name="19_Title Slide">
    <p:spTree>
      <p:nvGrpSpPr>
        <p:cNvPr id="154" name="Shape 154"/>
        <p:cNvGrpSpPr/>
        <p:nvPr/>
      </p:nvGrpSpPr>
      <p:grpSpPr>
        <a:xfrm>
          <a:off x="0" y="0"/>
          <a:ext cx="0" cy="0"/>
          <a:chOff x="0" y="0"/>
          <a:chExt cx="0" cy="0"/>
        </a:xfrm>
      </p:grpSpPr>
      <p:sp>
        <p:nvSpPr>
          <p:cNvPr id="155" name="Google Shape;155;p44"/>
          <p:cNvSpPr/>
          <p:nvPr>
            <p:ph idx="2" type="pic"/>
          </p:nvPr>
        </p:nvSpPr>
        <p:spPr>
          <a:xfrm>
            <a:off x="4752975" y="0"/>
            <a:ext cx="4391100" cy="5143500"/>
          </a:xfrm>
          <a:prstGeom prst="rect">
            <a:avLst/>
          </a:prstGeom>
          <a:solidFill>
            <a:srgbClr val="F2F2F2"/>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Slide">
  <p:cSld name="24_Title Slide">
    <p:spTree>
      <p:nvGrpSpPr>
        <p:cNvPr id="156" name="Shape 156"/>
        <p:cNvGrpSpPr/>
        <p:nvPr/>
      </p:nvGrpSpPr>
      <p:grpSpPr>
        <a:xfrm>
          <a:off x="0" y="0"/>
          <a:ext cx="0" cy="0"/>
          <a:chOff x="0" y="0"/>
          <a:chExt cx="0" cy="0"/>
        </a:xfrm>
      </p:grpSpPr>
      <p:sp>
        <p:nvSpPr>
          <p:cNvPr id="157" name="Google Shape;157;p45"/>
          <p:cNvSpPr/>
          <p:nvPr>
            <p:ph idx="2" type="pic"/>
          </p:nvPr>
        </p:nvSpPr>
        <p:spPr>
          <a:xfrm>
            <a:off x="0" y="2686050"/>
            <a:ext cx="9144000" cy="2457600"/>
          </a:xfrm>
          <a:prstGeom prst="rect">
            <a:avLst/>
          </a:prstGeom>
          <a:solidFill>
            <a:srgbClr val="F2F2F2"/>
          </a:solidFill>
          <a:ln>
            <a:noFill/>
          </a:ln>
        </p:spPr>
      </p:sp>
      <p:sp>
        <p:nvSpPr>
          <p:cNvPr id="158" name="Google Shape;158;p45"/>
          <p:cNvSpPr/>
          <p:nvPr>
            <p:ph idx="3" type="pic"/>
          </p:nvPr>
        </p:nvSpPr>
        <p:spPr>
          <a:xfrm>
            <a:off x="1175917" y="1224713"/>
            <a:ext cx="1971600" cy="2146500"/>
          </a:xfrm>
          <a:prstGeom prst="rect">
            <a:avLst/>
          </a:prstGeom>
          <a:solidFill>
            <a:srgbClr val="F2F2F2"/>
          </a:solidFill>
          <a:ln>
            <a:noFill/>
          </a:ln>
        </p:spPr>
      </p:sp>
      <p:sp>
        <p:nvSpPr>
          <p:cNvPr id="159" name="Google Shape;159;p45"/>
          <p:cNvSpPr/>
          <p:nvPr>
            <p:ph idx="4" type="pic"/>
          </p:nvPr>
        </p:nvSpPr>
        <p:spPr>
          <a:xfrm>
            <a:off x="3586163" y="1224713"/>
            <a:ext cx="1971600" cy="2146500"/>
          </a:xfrm>
          <a:prstGeom prst="rect">
            <a:avLst/>
          </a:prstGeom>
          <a:solidFill>
            <a:srgbClr val="F2F2F2"/>
          </a:solidFill>
          <a:ln>
            <a:noFill/>
          </a:ln>
        </p:spPr>
      </p:sp>
      <p:sp>
        <p:nvSpPr>
          <p:cNvPr id="160" name="Google Shape;160;p45"/>
          <p:cNvSpPr/>
          <p:nvPr>
            <p:ph idx="5" type="pic"/>
          </p:nvPr>
        </p:nvSpPr>
        <p:spPr>
          <a:xfrm>
            <a:off x="5996409" y="1224713"/>
            <a:ext cx="1971600" cy="2146500"/>
          </a:xfrm>
          <a:prstGeom prst="rect">
            <a:avLst/>
          </a:prstGeom>
          <a:solidFill>
            <a:srgbClr val="F2F2F2"/>
          </a:solidFill>
          <a:ln>
            <a:noFill/>
          </a:ln>
        </p:spPr>
      </p:sp>
      <p:sp>
        <p:nvSpPr>
          <p:cNvPr id="161" name="Google Shape;161;p4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Slide">
  <p:cSld name="31_Title Slide">
    <p:spTree>
      <p:nvGrpSpPr>
        <p:cNvPr id="162" name="Shape 162"/>
        <p:cNvGrpSpPr/>
        <p:nvPr/>
      </p:nvGrpSpPr>
      <p:grpSpPr>
        <a:xfrm>
          <a:off x="0" y="0"/>
          <a:ext cx="0" cy="0"/>
          <a:chOff x="0" y="0"/>
          <a:chExt cx="0" cy="0"/>
        </a:xfrm>
      </p:grpSpPr>
      <p:sp>
        <p:nvSpPr>
          <p:cNvPr id="163" name="Google Shape;163;p46"/>
          <p:cNvSpPr/>
          <p:nvPr>
            <p:ph idx="2" type="pic"/>
          </p:nvPr>
        </p:nvSpPr>
        <p:spPr>
          <a:xfrm>
            <a:off x="0" y="0"/>
            <a:ext cx="3900600" cy="5143500"/>
          </a:xfrm>
          <a:prstGeom prst="rect">
            <a:avLst/>
          </a:prstGeom>
          <a:solidFill>
            <a:srgbClr val="F2F2F2"/>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Title Slide">
  <p:cSld name="49_Title Slide">
    <p:spTree>
      <p:nvGrpSpPr>
        <p:cNvPr id="164" name="Shape 164"/>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Title Slide">
  <p:cSld name="64_Title Slide">
    <p:spTree>
      <p:nvGrpSpPr>
        <p:cNvPr id="165" name="Shape 165"/>
        <p:cNvGrpSpPr/>
        <p:nvPr/>
      </p:nvGrpSpPr>
      <p:grpSpPr>
        <a:xfrm>
          <a:off x="0" y="0"/>
          <a:ext cx="0" cy="0"/>
          <a:chOff x="0" y="0"/>
          <a:chExt cx="0" cy="0"/>
        </a:xfrm>
      </p:grpSpPr>
      <p:sp>
        <p:nvSpPr>
          <p:cNvPr id="166" name="Google Shape;166;p48"/>
          <p:cNvSpPr/>
          <p:nvPr>
            <p:ph idx="2" type="pic"/>
          </p:nvPr>
        </p:nvSpPr>
        <p:spPr>
          <a:xfrm>
            <a:off x="4575573" y="1517850"/>
            <a:ext cx="3648000" cy="2050500"/>
          </a:xfrm>
          <a:prstGeom prst="rect">
            <a:avLst/>
          </a:prstGeom>
          <a:solidFill>
            <a:srgbClr val="F2F2F2"/>
          </a:solidFill>
          <a:ln>
            <a:noFill/>
          </a:ln>
        </p:spPr>
      </p:sp>
      <p:sp>
        <p:nvSpPr>
          <p:cNvPr id="167" name="Google Shape;167;p4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Title Slide">
  <p:cSld name="63_Title Slide">
    <p:spTree>
      <p:nvGrpSpPr>
        <p:cNvPr id="168" name="Shape 168"/>
        <p:cNvGrpSpPr/>
        <p:nvPr/>
      </p:nvGrpSpPr>
      <p:grpSpPr>
        <a:xfrm>
          <a:off x="0" y="0"/>
          <a:ext cx="0" cy="0"/>
          <a:chOff x="0" y="0"/>
          <a:chExt cx="0" cy="0"/>
        </a:xfrm>
      </p:grpSpPr>
      <p:sp>
        <p:nvSpPr>
          <p:cNvPr id="169" name="Google Shape;169;p49"/>
          <p:cNvSpPr/>
          <p:nvPr>
            <p:ph idx="2" type="pic"/>
          </p:nvPr>
        </p:nvSpPr>
        <p:spPr>
          <a:xfrm>
            <a:off x="1005704" y="1749572"/>
            <a:ext cx="1660500" cy="3616200"/>
          </a:xfrm>
          <a:prstGeom prst="rect">
            <a:avLst/>
          </a:prstGeom>
          <a:solidFill>
            <a:srgbClr val="F2F2F2"/>
          </a:solidFill>
          <a:ln>
            <a:noFill/>
          </a:ln>
        </p:spPr>
      </p:sp>
      <p:sp>
        <p:nvSpPr>
          <p:cNvPr id="170" name="Google Shape;170;p49"/>
          <p:cNvSpPr/>
          <p:nvPr>
            <p:ph idx="3" type="pic"/>
          </p:nvPr>
        </p:nvSpPr>
        <p:spPr>
          <a:xfrm>
            <a:off x="3015479" y="1749572"/>
            <a:ext cx="1660500" cy="3616200"/>
          </a:xfrm>
          <a:prstGeom prst="rect">
            <a:avLst/>
          </a:prstGeom>
          <a:solidFill>
            <a:srgbClr val="F2F2F2"/>
          </a:solidFill>
          <a:ln>
            <a:noFill/>
          </a:ln>
        </p:spPr>
      </p:sp>
      <p:sp>
        <p:nvSpPr>
          <p:cNvPr id="171" name="Google Shape;171;p4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_Title Slide">
  <p:cSld name="89_Title Slide">
    <p:spTree>
      <p:nvGrpSpPr>
        <p:cNvPr id="172" name="Shape 172"/>
        <p:cNvGrpSpPr/>
        <p:nvPr/>
      </p:nvGrpSpPr>
      <p:grpSpPr>
        <a:xfrm>
          <a:off x="0" y="0"/>
          <a:ext cx="0" cy="0"/>
          <a:chOff x="0" y="0"/>
          <a:chExt cx="0" cy="0"/>
        </a:xfrm>
      </p:grpSpPr>
      <p:sp>
        <p:nvSpPr>
          <p:cNvPr id="173" name="Google Shape;173;p50"/>
          <p:cNvSpPr/>
          <p:nvPr>
            <p:ph idx="2" type="pic"/>
          </p:nvPr>
        </p:nvSpPr>
        <p:spPr>
          <a:xfrm>
            <a:off x="1501318" y="3423059"/>
            <a:ext cx="780900" cy="780900"/>
          </a:xfrm>
          <a:prstGeom prst="rect">
            <a:avLst/>
          </a:prstGeom>
          <a:solidFill>
            <a:srgbClr val="F2F2F2"/>
          </a:solidFill>
          <a:ln>
            <a:noFill/>
          </a:ln>
        </p:spPr>
      </p:sp>
      <p:sp>
        <p:nvSpPr>
          <p:cNvPr id="174" name="Google Shape;174;p50"/>
          <p:cNvSpPr/>
          <p:nvPr>
            <p:ph idx="3" type="pic"/>
          </p:nvPr>
        </p:nvSpPr>
        <p:spPr>
          <a:xfrm>
            <a:off x="3851612" y="3423059"/>
            <a:ext cx="780900" cy="780900"/>
          </a:xfrm>
          <a:prstGeom prst="rect">
            <a:avLst/>
          </a:prstGeom>
          <a:solidFill>
            <a:srgbClr val="F2F2F2"/>
          </a:solidFill>
          <a:ln>
            <a:noFill/>
          </a:ln>
        </p:spPr>
      </p:sp>
      <p:sp>
        <p:nvSpPr>
          <p:cNvPr id="175" name="Google Shape;175;p50"/>
          <p:cNvSpPr/>
          <p:nvPr>
            <p:ph idx="4" type="pic"/>
          </p:nvPr>
        </p:nvSpPr>
        <p:spPr>
          <a:xfrm>
            <a:off x="6209025" y="3423059"/>
            <a:ext cx="780900" cy="780900"/>
          </a:xfrm>
          <a:prstGeom prst="rect">
            <a:avLst/>
          </a:prstGeom>
          <a:solidFill>
            <a:srgbClr val="F2F2F2"/>
          </a:solidFill>
          <a:ln>
            <a:noFill/>
          </a:ln>
        </p:spPr>
      </p:sp>
      <p:sp>
        <p:nvSpPr>
          <p:cNvPr id="176" name="Google Shape;176;p5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5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_Title Slide">
  <p:cSld name="76_Title Slide">
    <p:spTree>
      <p:nvGrpSpPr>
        <p:cNvPr id="178" name="Shape 178"/>
        <p:cNvGrpSpPr/>
        <p:nvPr/>
      </p:nvGrpSpPr>
      <p:grpSpPr>
        <a:xfrm>
          <a:off x="0" y="0"/>
          <a:ext cx="0" cy="0"/>
          <a:chOff x="0" y="0"/>
          <a:chExt cx="0" cy="0"/>
        </a:xfrm>
      </p:grpSpPr>
      <p:sp>
        <p:nvSpPr>
          <p:cNvPr id="179" name="Google Shape;179;p51"/>
          <p:cNvSpPr/>
          <p:nvPr>
            <p:ph idx="2" type="pic"/>
          </p:nvPr>
        </p:nvSpPr>
        <p:spPr>
          <a:xfrm>
            <a:off x="0" y="1259588"/>
            <a:ext cx="9144000" cy="1764300"/>
          </a:xfrm>
          <a:prstGeom prst="rect">
            <a:avLst/>
          </a:prstGeom>
          <a:solidFill>
            <a:srgbClr val="F2F2F2"/>
          </a:solidFill>
          <a:ln>
            <a:noFill/>
          </a:ln>
        </p:spPr>
      </p:sp>
      <p:sp>
        <p:nvSpPr>
          <p:cNvPr id="180" name="Google Shape;180;p5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51"/>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51"/>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183" name="Google Shape;183;p51"/>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_Title Slide">
  <p:cSld name="82_Title Slide">
    <p:spTree>
      <p:nvGrpSpPr>
        <p:cNvPr id="184" name="Shape 184"/>
        <p:cNvGrpSpPr/>
        <p:nvPr/>
      </p:nvGrpSpPr>
      <p:grpSpPr>
        <a:xfrm>
          <a:off x="0" y="0"/>
          <a:ext cx="0" cy="0"/>
          <a:chOff x="0" y="0"/>
          <a:chExt cx="0" cy="0"/>
        </a:xfrm>
      </p:grpSpPr>
      <p:sp>
        <p:nvSpPr>
          <p:cNvPr id="185" name="Google Shape;185;p52"/>
          <p:cNvSpPr/>
          <p:nvPr>
            <p:ph idx="2" type="pic"/>
          </p:nvPr>
        </p:nvSpPr>
        <p:spPr>
          <a:xfrm>
            <a:off x="1464624" y="2146298"/>
            <a:ext cx="1439100" cy="1439100"/>
          </a:xfrm>
          <a:prstGeom prst="rect">
            <a:avLst/>
          </a:prstGeom>
          <a:solidFill>
            <a:srgbClr val="F2F2F2"/>
          </a:solidFill>
          <a:ln>
            <a:noFill/>
          </a:ln>
        </p:spPr>
      </p:sp>
      <p:sp>
        <p:nvSpPr>
          <p:cNvPr id="186" name="Google Shape;186;p5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7" name="Google Shape;187;p5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Slide">
  <p:cSld name="55_Title Slide">
    <p:spTree>
      <p:nvGrpSpPr>
        <p:cNvPr id="188" name="Shape 188"/>
        <p:cNvGrpSpPr/>
        <p:nvPr/>
      </p:nvGrpSpPr>
      <p:grpSpPr>
        <a:xfrm>
          <a:off x="0" y="0"/>
          <a:ext cx="0" cy="0"/>
          <a:chOff x="0" y="0"/>
          <a:chExt cx="0" cy="0"/>
        </a:xfrm>
      </p:grpSpPr>
      <p:sp>
        <p:nvSpPr>
          <p:cNvPr id="189" name="Google Shape;189;p53"/>
          <p:cNvSpPr/>
          <p:nvPr>
            <p:ph idx="2" type="pic"/>
          </p:nvPr>
        </p:nvSpPr>
        <p:spPr>
          <a:xfrm>
            <a:off x="2528888" y="669299"/>
            <a:ext cx="1955400" cy="1955400"/>
          </a:xfrm>
          <a:prstGeom prst="rect">
            <a:avLst/>
          </a:prstGeom>
          <a:solidFill>
            <a:srgbClr val="F2F2F2"/>
          </a:solidFill>
          <a:ln>
            <a:noFill/>
          </a:ln>
        </p:spPr>
      </p:sp>
      <p:sp>
        <p:nvSpPr>
          <p:cNvPr id="190" name="Google Shape;190;p53"/>
          <p:cNvSpPr/>
          <p:nvPr>
            <p:ph idx="3" type="pic"/>
          </p:nvPr>
        </p:nvSpPr>
        <p:spPr>
          <a:xfrm>
            <a:off x="4659641" y="669299"/>
            <a:ext cx="1955400" cy="1955400"/>
          </a:xfrm>
          <a:prstGeom prst="rect">
            <a:avLst/>
          </a:prstGeom>
          <a:solidFill>
            <a:srgbClr val="F2F2F2"/>
          </a:solidFill>
          <a:ln>
            <a:noFill/>
          </a:ln>
        </p:spPr>
      </p:sp>
      <p:sp>
        <p:nvSpPr>
          <p:cNvPr id="191" name="Google Shape;191;p53"/>
          <p:cNvSpPr/>
          <p:nvPr>
            <p:ph idx="4" type="pic"/>
          </p:nvPr>
        </p:nvSpPr>
        <p:spPr>
          <a:xfrm>
            <a:off x="6788478" y="669299"/>
            <a:ext cx="1955400" cy="1955400"/>
          </a:xfrm>
          <a:prstGeom prst="rect">
            <a:avLst/>
          </a:prstGeom>
          <a:solidFill>
            <a:srgbClr val="F2F2F2"/>
          </a:solidFill>
          <a:ln>
            <a:noFill/>
          </a:ln>
        </p:spPr>
      </p:sp>
      <p:sp>
        <p:nvSpPr>
          <p:cNvPr id="192" name="Google Shape;192;p53"/>
          <p:cNvSpPr/>
          <p:nvPr>
            <p:ph idx="5" type="pic"/>
          </p:nvPr>
        </p:nvSpPr>
        <p:spPr>
          <a:xfrm>
            <a:off x="4659641" y="2798136"/>
            <a:ext cx="1955400" cy="1955400"/>
          </a:xfrm>
          <a:prstGeom prst="rect">
            <a:avLst/>
          </a:prstGeom>
          <a:solidFill>
            <a:srgbClr val="F2F2F2"/>
          </a:solidFill>
          <a:ln>
            <a:noFill/>
          </a:ln>
        </p:spPr>
      </p:sp>
      <p:sp>
        <p:nvSpPr>
          <p:cNvPr id="193" name="Google Shape;193;p53"/>
          <p:cNvSpPr/>
          <p:nvPr>
            <p:ph idx="6" type="pic"/>
          </p:nvPr>
        </p:nvSpPr>
        <p:spPr>
          <a:xfrm>
            <a:off x="6788478" y="2798136"/>
            <a:ext cx="1955400" cy="1955400"/>
          </a:xfrm>
          <a:prstGeom prst="rect">
            <a:avLst/>
          </a:prstGeom>
          <a:solidFill>
            <a:srgbClr val="F2F2F2"/>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p:cSld name="22_Title Slide">
    <p:spTree>
      <p:nvGrpSpPr>
        <p:cNvPr id="194" name="Shape 194"/>
        <p:cNvGrpSpPr/>
        <p:nvPr/>
      </p:nvGrpSpPr>
      <p:grpSpPr>
        <a:xfrm>
          <a:off x="0" y="0"/>
          <a:ext cx="0" cy="0"/>
          <a:chOff x="0" y="0"/>
          <a:chExt cx="0" cy="0"/>
        </a:xfrm>
      </p:grpSpPr>
      <p:sp>
        <p:nvSpPr>
          <p:cNvPr id="195" name="Google Shape;195;p54"/>
          <p:cNvSpPr/>
          <p:nvPr>
            <p:ph idx="2" type="pic"/>
          </p:nvPr>
        </p:nvSpPr>
        <p:spPr>
          <a:xfrm>
            <a:off x="0" y="0"/>
            <a:ext cx="2502300" cy="2502300"/>
          </a:xfrm>
          <a:prstGeom prst="rect">
            <a:avLst/>
          </a:prstGeom>
          <a:solidFill>
            <a:srgbClr val="F2F2F2"/>
          </a:solidFill>
          <a:ln>
            <a:noFill/>
          </a:ln>
        </p:spPr>
      </p:sp>
      <p:sp>
        <p:nvSpPr>
          <p:cNvPr id="196" name="Google Shape;196;p54"/>
          <p:cNvSpPr/>
          <p:nvPr>
            <p:ph idx="3" type="pic"/>
          </p:nvPr>
        </p:nvSpPr>
        <p:spPr>
          <a:xfrm>
            <a:off x="0" y="2641257"/>
            <a:ext cx="2502300" cy="2502300"/>
          </a:xfrm>
          <a:prstGeom prst="rect">
            <a:avLst/>
          </a:prstGeom>
          <a:solidFill>
            <a:srgbClr val="F2F2F2"/>
          </a:solidFill>
          <a:ln>
            <a:noFill/>
          </a:ln>
        </p:spPr>
      </p:sp>
      <p:sp>
        <p:nvSpPr>
          <p:cNvPr id="197" name="Google Shape;197;p54"/>
          <p:cNvSpPr/>
          <p:nvPr>
            <p:ph idx="4" type="pic"/>
          </p:nvPr>
        </p:nvSpPr>
        <p:spPr>
          <a:xfrm>
            <a:off x="2641402" y="2641257"/>
            <a:ext cx="2502300" cy="2502300"/>
          </a:xfrm>
          <a:prstGeom prst="rect">
            <a:avLst/>
          </a:prstGeom>
          <a:solidFill>
            <a:srgbClr val="F2F2F2"/>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Slide">
  <p:cSld name="26_Title Slide">
    <p:spTree>
      <p:nvGrpSpPr>
        <p:cNvPr id="198" name="Shape 198"/>
        <p:cNvGrpSpPr/>
        <p:nvPr/>
      </p:nvGrpSpPr>
      <p:grpSpPr>
        <a:xfrm>
          <a:off x="0" y="0"/>
          <a:ext cx="0" cy="0"/>
          <a:chOff x="0" y="0"/>
          <a:chExt cx="0" cy="0"/>
        </a:xfrm>
      </p:grpSpPr>
      <p:sp>
        <p:nvSpPr>
          <p:cNvPr id="199" name="Google Shape;199;p55"/>
          <p:cNvSpPr/>
          <p:nvPr>
            <p:ph idx="2" type="pic"/>
          </p:nvPr>
        </p:nvSpPr>
        <p:spPr>
          <a:xfrm>
            <a:off x="506697" y="1121228"/>
            <a:ext cx="1821300" cy="1824300"/>
          </a:xfrm>
          <a:prstGeom prst="rect">
            <a:avLst/>
          </a:prstGeom>
          <a:solidFill>
            <a:srgbClr val="F2F2F2"/>
          </a:solidFill>
          <a:ln>
            <a:noFill/>
          </a:ln>
        </p:spPr>
      </p:sp>
      <p:sp>
        <p:nvSpPr>
          <p:cNvPr id="200" name="Google Shape;200;p55"/>
          <p:cNvSpPr/>
          <p:nvPr>
            <p:ph idx="3" type="pic"/>
          </p:nvPr>
        </p:nvSpPr>
        <p:spPr>
          <a:xfrm>
            <a:off x="2609827" y="2613501"/>
            <a:ext cx="1821300" cy="1824300"/>
          </a:xfrm>
          <a:prstGeom prst="rect">
            <a:avLst/>
          </a:prstGeom>
          <a:solidFill>
            <a:srgbClr val="F2F2F2"/>
          </a:solidFill>
          <a:ln>
            <a:noFill/>
          </a:ln>
        </p:spPr>
      </p:sp>
      <p:sp>
        <p:nvSpPr>
          <p:cNvPr id="201" name="Google Shape;201;p55"/>
          <p:cNvSpPr/>
          <p:nvPr>
            <p:ph idx="4" type="pic"/>
          </p:nvPr>
        </p:nvSpPr>
        <p:spPr>
          <a:xfrm>
            <a:off x="4712957" y="1121228"/>
            <a:ext cx="1821300" cy="1824300"/>
          </a:xfrm>
          <a:prstGeom prst="rect">
            <a:avLst/>
          </a:prstGeom>
          <a:solidFill>
            <a:srgbClr val="F2F2F2"/>
          </a:solidFill>
          <a:ln>
            <a:noFill/>
          </a:ln>
        </p:spPr>
      </p:sp>
      <p:sp>
        <p:nvSpPr>
          <p:cNvPr id="202" name="Google Shape;202;p55"/>
          <p:cNvSpPr/>
          <p:nvPr>
            <p:ph idx="5" type="pic"/>
          </p:nvPr>
        </p:nvSpPr>
        <p:spPr>
          <a:xfrm>
            <a:off x="6816087" y="2613501"/>
            <a:ext cx="1821300" cy="1824300"/>
          </a:xfrm>
          <a:prstGeom prst="rect">
            <a:avLst/>
          </a:prstGeom>
          <a:solidFill>
            <a:srgbClr val="F2F2F2"/>
          </a:solidFill>
          <a:ln>
            <a:noFill/>
          </a:ln>
        </p:spPr>
      </p:sp>
      <p:sp>
        <p:nvSpPr>
          <p:cNvPr id="203" name="Google Shape;203;p5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4" name="Google Shape;204;p55"/>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205" name="Shape 205"/>
        <p:cNvGrpSpPr/>
        <p:nvPr/>
      </p:nvGrpSpPr>
      <p:grpSpPr>
        <a:xfrm>
          <a:off x="0" y="0"/>
          <a:ext cx="0" cy="0"/>
          <a:chOff x="0" y="0"/>
          <a:chExt cx="0" cy="0"/>
        </a:xfrm>
      </p:grpSpPr>
      <p:sp>
        <p:nvSpPr>
          <p:cNvPr id="206" name="Google Shape;206;p5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7" name="Google Shape;207;p56"/>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spTree>
      <p:nvGrpSpPr>
        <p:cNvPr id="208" name="Shape 208"/>
        <p:cNvGrpSpPr/>
        <p:nvPr/>
      </p:nvGrpSpPr>
      <p:grpSpPr>
        <a:xfrm>
          <a:off x="0" y="0"/>
          <a:ext cx="0" cy="0"/>
          <a:chOff x="0" y="0"/>
          <a:chExt cx="0" cy="0"/>
        </a:xfrm>
      </p:grpSpPr>
      <p:sp>
        <p:nvSpPr>
          <p:cNvPr id="209" name="Google Shape;209;p57"/>
          <p:cNvSpPr/>
          <p:nvPr>
            <p:ph idx="2" type="pic"/>
          </p:nvPr>
        </p:nvSpPr>
        <p:spPr>
          <a:xfrm>
            <a:off x="6929438" y="0"/>
            <a:ext cx="2214600" cy="5143500"/>
          </a:xfrm>
          <a:prstGeom prst="rect">
            <a:avLst/>
          </a:prstGeom>
          <a:solidFill>
            <a:srgbClr val="F2F2F2"/>
          </a:solidFill>
          <a:ln>
            <a:noFill/>
          </a:ln>
        </p:spPr>
      </p:sp>
      <p:sp>
        <p:nvSpPr>
          <p:cNvPr id="210" name="Google Shape;210;p57"/>
          <p:cNvSpPr/>
          <p:nvPr>
            <p:ph idx="3" type="pic"/>
          </p:nvPr>
        </p:nvSpPr>
        <p:spPr>
          <a:xfrm>
            <a:off x="4236244" y="671513"/>
            <a:ext cx="3800400" cy="3800400"/>
          </a:xfrm>
          <a:prstGeom prst="rect">
            <a:avLst/>
          </a:prstGeom>
          <a:solidFill>
            <a:srgbClr val="F2F2F2"/>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11" name="Shape 211"/>
        <p:cNvGrpSpPr/>
        <p:nvPr/>
      </p:nvGrpSpPr>
      <p:grpSpPr>
        <a:xfrm>
          <a:off x="0" y="0"/>
          <a:ext cx="0" cy="0"/>
          <a:chOff x="0" y="0"/>
          <a:chExt cx="0" cy="0"/>
        </a:xfrm>
      </p:grpSpPr>
      <p:sp>
        <p:nvSpPr>
          <p:cNvPr id="212" name="Google Shape;212;p58"/>
          <p:cNvSpPr/>
          <p:nvPr>
            <p:ph idx="2" type="pic"/>
          </p:nvPr>
        </p:nvSpPr>
        <p:spPr>
          <a:xfrm>
            <a:off x="3886200" y="1235442"/>
            <a:ext cx="1371600" cy="1371600"/>
          </a:xfrm>
          <a:prstGeom prst="rect">
            <a:avLst/>
          </a:prstGeom>
          <a:solidFill>
            <a:srgbClr val="F2F2F2"/>
          </a:solidFill>
          <a:ln>
            <a:noFill/>
          </a:ln>
        </p:spPr>
      </p:sp>
      <p:sp>
        <p:nvSpPr>
          <p:cNvPr id="213" name="Google Shape;213;p5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58"/>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 name="Google Shape;215;p58"/>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16" name="Google Shape;216;p58"/>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Slide">
  <p:cSld name="43_Title Slide">
    <p:spTree>
      <p:nvGrpSpPr>
        <p:cNvPr id="217" name="Shape 217"/>
        <p:cNvGrpSpPr/>
        <p:nvPr/>
      </p:nvGrpSpPr>
      <p:grpSpPr>
        <a:xfrm>
          <a:off x="0" y="0"/>
          <a:ext cx="0" cy="0"/>
          <a:chOff x="0" y="0"/>
          <a:chExt cx="0" cy="0"/>
        </a:xfrm>
      </p:grpSpPr>
      <p:sp>
        <p:nvSpPr>
          <p:cNvPr id="218" name="Google Shape;218;p59"/>
          <p:cNvSpPr/>
          <p:nvPr>
            <p:ph idx="2" type="pic"/>
          </p:nvPr>
        </p:nvSpPr>
        <p:spPr>
          <a:xfrm>
            <a:off x="6608238" y="0"/>
            <a:ext cx="2535900" cy="4048200"/>
          </a:xfrm>
          <a:prstGeom prst="rect">
            <a:avLst/>
          </a:prstGeom>
          <a:solidFill>
            <a:srgbClr val="F2F2F2"/>
          </a:solidFill>
          <a:ln>
            <a:noFill/>
          </a:ln>
        </p:spPr>
      </p:sp>
      <p:sp>
        <p:nvSpPr>
          <p:cNvPr id="219" name="Google Shape;219;p5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0" name="Google Shape;220;p59"/>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1" name="Google Shape;221;p59"/>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22" name="Google Shape;222;p59"/>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Title Slide">
  <p:cSld name="50_Title Slide">
    <p:spTree>
      <p:nvGrpSpPr>
        <p:cNvPr id="223" name="Shape 223"/>
        <p:cNvGrpSpPr/>
        <p:nvPr/>
      </p:nvGrpSpPr>
      <p:grpSpPr>
        <a:xfrm>
          <a:off x="0" y="0"/>
          <a:ext cx="0" cy="0"/>
          <a:chOff x="0" y="0"/>
          <a:chExt cx="0" cy="0"/>
        </a:xfrm>
      </p:grpSpPr>
      <p:sp>
        <p:nvSpPr>
          <p:cNvPr id="224" name="Google Shape;224;p60"/>
          <p:cNvSpPr/>
          <p:nvPr>
            <p:ph idx="2" type="pic"/>
          </p:nvPr>
        </p:nvSpPr>
        <p:spPr>
          <a:xfrm>
            <a:off x="3492000" y="1552575"/>
            <a:ext cx="2160000" cy="3591000"/>
          </a:xfrm>
          <a:prstGeom prst="rect">
            <a:avLst/>
          </a:prstGeom>
          <a:solidFill>
            <a:srgbClr val="F2F2F2"/>
          </a:solidFill>
          <a:ln>
            <a:noFill/>
          </a:ln>
        </p:spPr>
      </p:sp>
      <p:sp>
        <p:nvSpPr>
          <p:cNvPr id="225" name="Google Shape;225;p6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6" name="Google Shape;226;p6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60"/>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28" name="Google Shape;228;p60"/>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Slide">
  <p:cSld name="21_Title Slide">
    <p:spTree>
      <p:nvGrpSpPr>
        <p:cNvPr id="229" name="Shape 229"/>
        <p:cNvGrpSpPr/>
        <p:nvPr/>
      </p:nvGrpSpPr>
      <p:grpSpPr>
        <a:xfrm>
          <a:off x="0" y="0"/>
          <a:ext cx="0" cy="0"/>
          <a:chOff x="0" y="0"/>
          <a:chExt cx="0" cy="0"/>
        </a:xfrm>
      </p:grpSpPr>
      <p:sp>
        <p:nvSpPr>
          <p:cNvPr id="230" name="Google Shape;230;p61"/>
          <p:cNvSpPr/>
          <p:nvPr>
            <p:ph idx="2" type="pic"/>
          </p:nvPr>
        </p:nvSpPr>
        <p:spPr>
          <a:xfrm>
            <a:off x="1050132" y="-539353"/>
            <a:ext cx="3060000" cy="3060000"/>
          </a:xfrm>
          <a:prstGeom prst="rect">
            <a:avLst/>
          </a:prstGeom>
          <a:solidFill>
            <a:srgbClr val="F2F2F2"/>
          </a:solidFill>
          <a:ln>
            <a:noFill/>
          </a:ln>
        </p:spPr>
      </p:sp>
      <p:sp>
        <p:nvSpPr>
          <p:cNvPr id="231" name="Google Shape;231;p61"/>
          <p:cNvSpPr/>
          <p:nvPr>
            <p:ph idx="3" type="pic"/>
          </p:nvPr>
        </p:nvSpPr>
        <p:spPr>
          <a:xfrm>
            <a:off x="-522684" y="1041798"/>
            <a:ext cx="3060000" cy="3060000"/>
          </a:xfrm>
          <a:prstGeom prst="rect">
            <a:avLst/>
          </a:prstGeom>
          <a:solidFill>
            <a:srgbClr val="F2F2F2"/>
          </a:solidFill>
          <a:ln>
            <a:noFill/>
          </a:ln>
        </p:spPr>
      </p:sp>
      <p:sp>
        <p:nvSpPr>
          <p:cNvPr id="232" name="Google Shape;232;p61"/>
          <p:cNvSpPr/>
          <p:nvPr>
            <p:ph idx="4" type="pic"/>
          </p:nvPr>
        </p:nvSpPr>
        <p:spPr>
          <a:xfrm>
            <a:off x="1050132" y="2624138"/>
            <a:ext cx="3060000" cy="30600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33" name="Shape 233"/>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Title Slide">
  <p:cSld name="51_Title Slide">
    <p:spTree>
      <p:nvGrpSpPr>
        <p:cNvPr id="234" name="Shape 234"/>
        <p:cNvGrpSpPr/>
        <p:nvPr/>
      </p:nvGrpSpPr>
      <p:grpSpPr>
        <a:xfrm>
          <a:off x="0" y="0"/>
          <a:ext cx="0" cy="0"/>
          <a:chOff x="0" y="0"/>
          <a:chExt cx="0" cy="0"/>
        </a:xfrm>
      </p:grpSpPr>
      <p:sp>
        <p:nvSpPr>
          <p:cNvPr id="235" name="Google Shape;235;p63"/>
          <p:cNvSpPr/>
          <p:nvPr>
            <p:ph idx="2" type="pic"/>
          </p:nvPr>
        </p:nvSpPr>
        <p:spPr>
          <a:xfrm>
            <a:off x="434537" y="1454624"/>
            <a:ext cx="1022400" cy="1022400"/>
          </a:xfrm>
          <a:prstGeom prst="rect">
            <a:avLst/>
          </a:prstGeom>
          <a:solidFill>
            <a:srgbClr val="F2F2F2"/>
          </a:solidFill>
          <a:ln>
            <a:noFill/>
          </a:ln>
        </p:spPr>
      </p:sp>
      <p:sp>
        <p:nvSpPr>
          <p:cNvPr id="236" name="Google Shape;236;p63"/>
          <p:cNvSpPr/>
          <p:nvPr>
            <p:ph idx="3" type="pic"/>
          </p:nvPr>
        </p:nvSpPr>
        <p:spPr>
          <a:xfrm>
            <a:off x="434537" y="3146524"/>
            <a:ext cx="1022400" cy="1022400"/>
          </a:xfrm>
          <a:prstGeom prst="rect">
            <a:avLst/>
          </a:prstGeom>
          <a:solidFill>
            <a:srgbClr val="F2F2F2"/>
          </a:solidFill>
          <a:ln>
            <a:noFill/>
          </a:ln>
        </p:spPr>
      </p:sp>
      <p:sp>
        <p:nvSpPr>
          <p:cNvPr id="237" name="Google Shape;237;p63"/>
          <p:cNvSpPr/>
          <p:nvPr>
            <p:ph idx="4" type="pic"/>
          </p:nvPr>
        </p:nvSpPr>
        <p:spPr>
          <a:xfrm>
            <a:off x="4889727" y="1454624"/>
            <a:ext cx="1022400" cy="1022400"/>
          </a:xfrm>
          <a:prstGeom prst="rect">
            <a:avLst/>
          </a:prstGeom>
          <a:solidFill>
            <a:srgbClr val="F2F2F2"/>
          </a:solidFill>
          <a:ln>
            <a:noFill/>
          </a:ln>
        </p:spPr>
      </p:sp>
      <p:sp>
        <p:nvSpPr>
          <p:cNvPr id="238" name="Google Shape;238;p63"/>
          <p:cNvSpPr/>
          <p:nvPr>
            <p:ph idx="5" type="pic"/>
          </p:nvPr>
        </p:nvSpPr>
        <p:spPr>
          <a:xfrm>
            <a:off x="4889727" y="3146524"/>
            <a:ext cx="1022400" cy="1022400"/>
          </a:xfrm>
          <a:prstGeom prst="rect">
            <a:avLst/>
          </a:prstGeom>
          <a:solidFill>
            <a:srgbClr val="F2F2F2"/>
          </a:solidFill>
          <a:ln>
            <a:noFill/>
          </a:ln>
        </p:spPr>
      </p:sp>
      <p:sp>
        <p:nvSpPr>
          <p:cNvPr id="239" name="Google Shape;239;p6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0" name="Google Shape;240;p63"/>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63"/>
          <p:cNvSpPr/>
          <p:nvPr/>
        </p:nvSpPr>
        <p:spPr>
          <a:xfrm>
            <a:off x="8492621" y="4594026"/>
            <a:ext cx="308400" cy="306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42" name="Google Shape;242;p63"/>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243" name="Shape 243"/>
        <p:cNvGrpSpPr/>
        <p:nvPr/>
      </p:nvGrpSpPr>
      <p:grpSpPr>
        <a:xfrm>
          <a:off x="0" y="0"/>
          <a:ext cx="0" cy="0"/>
          <a:chOff x="0" y="0"/>
          <a:chExt cx="0" cy="0"/>
        </a:xfrm>
      </p:grpSpPr>
      <p:sp>
        <p:nvSpPr>
          <p:cNvPr id="244" name="Google Shape;244;p64"/>
          <p:cNvSpPr/>
          <p:nvPr>
            <p:ph idx="2" type="pic"/>
          </p:nvPr>
        </p:nvSpPr>
        <p:spPr>
          <a:xfrm>
            <a:off x="4364806" y="1175658"/>
            <a:ext cx="1363500" cy="1323300"/>
          </a:xfrm>
          <a:prstGeom prst="rect">
            <a:avLst/>
          </a:prstGeom>
          <a:solidFill>
            <a:srgbClr val="F2F2F2"/>
          </a:solidFill>
          <a:ln>
            <a:noFill/>
          </a:ln>
        </p:spPr>
      </p:sp>
      <p:sp>
        <p:nvSpPr>
          <p:cNvPr id="245" name="Google Shape;245;p64"/>
          <p:cNvSpPr/>
          <p:nvPr>
            <p:ph idx="3" type="pic"/>
          </p:nvPr>
        </p:nvSpPr>
        <p:spPr>
          <a:xfrm>
            <a:off x="5870381" y="1175658"/>
            <a:ext cx="1363500" cy="1323300"/>
          </a:xfrm>
          <a:prstGeom prst="rect">
            <a:avLst/>
          </a:prstGeom>
          <a:solidFill>
            <a:srgbClr val="F2F2F2"/>
          </a:solidFill>
          <a:ln>
            <a:noFill/>
          </a:ln>
        </p:spPr>
      </p:sp>
      <p:sp>
        <p:nvSpPr>
          <p:cNvPr id="246" name="Google Shape;246;p64"/>
          <p:cNvSpPr/>
          <p:nvPr>
            <p:ph idx="4" type="pic"/>
          </p:nvPr>
        </p:nvSpPr>
        <p:spPr>
          <a:xfrm>
            <a:off x="7375957" y="1175658"/>
            <a:ext cx="1363500" cy="1323300"/>
          </a:xfrm>
          <a:prstGeom prst="rect">
            <a:avLst/>
          </a:prstGeom>
          <a:solidFill>
            <a:srgbClr val="F2F2F2"/>
          </a:solidFill>
          <a:ln>
            <a:noFill/>
          </a:ln>
        </p:spPr>
      </p:sp>
      <p:sp>
        <p:nvSpPr>
          <p:cNvPr id="247" name="Google Shape;247;p64"/>
          <p:cNvSpPr/>
          <p:nvPr>
            <p:ph idx="5" type="pic"/>
          </p:nvPr>
        </p:nvSpPr>
        <p:spPr>
          <a:xfrm>
            <a:off x="4364806" y="3026206"/>
            <a:ext cx="1363500" cy="1323300"/>
          </a:xfrm>
          <a:prstGeom prst="rect">
            <a:avLst/>
          </a:prstGeom>
          <a:solidFill>
            <a:srgbClr val="F2F2F2"/>
          </a:solidFill>
          <a:ln>
            <a:noFill/>
          </a:ln>
        </p:spPr>
      </p:sp>
      <p:sp>
        <p:nvSpPr>
          <p:cNvPr id="248" name="Google Shape;248;p64"/>
          <p:cNvSpPr/>
          <p:nvPr>
            <p:ph idx="6" type="pic"/>
          </p:nvPr>
        </p:nvSpPr>
        <p:spPr>
          <a:xfrm>
            <a:off x="5870381" y="3026206"/>
            <a:ext cx="1363500" cy="1323300"/>
          </a:xfrm>
          <a:prstGeom prst="rect">
            <a:avLst/>
          </a:prstGeom>
          <a:solidFill>
            <a:srgbClr val="F2F2F2"/>
          </a:solidFill>
          <a:ln>
            <a:noFill/>
          </a:ln>
        </p:spPr>
      </p:sp>
      <p:sp>
        <p:nvSpPr>
          <p:cNvPr id="249" name="Google Shape;249;p64"/>
          <p:cNvSpPr/>
          <p:nvPr>
            <p:ph idx="7" type="pic"/>
          </p:nvPr>
        </p:nvSpPr>
        <p:spPr>
          <a:xfrm>
            <a:off x="7375957" y="3026206"/>
            <a:ext cx="1363500" cy="1323300"/>
          </a:xfrm>
          <a:prstGeom prst="rect">
            <a:avLst/>
          </a:prstGeom>
          <a:solidFill>
            <a:srgbClr val="F2F2F2"/>
          </a:solidFill>
          <a:ln>
            <a:noFill/>
          </a:ln>
        </p:spPr>
      </p:sp>
      <p:sp>
        <p:nvSpPr>
          <p:cNvPr id="250" name="Google Shape;250;p64"/>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Slide">
  <p:cSld name="27_Title Slide">
    <p:spTree>
      <p:nvGrpSpPr>
        <p:cNvPr id="251" name="Shape 251"/>
        <p:cNvGrpSpPr/>
        <p:nvPr/>
      </p:nvGrpSpPr>
      <p:grpSpPr>
        <a:xfrm>
          <a:off x="0" y="0"/>
          <a:ext cx="0" cy="0"/>
          <a:chOff x="0" y="0"/>
          <a:chExt cx="0" cy="0"/>
        </a:xfrm>
      </p:grpSpPr>
      <p:sp>
        <p:nvSpPr>
          <p:cNvPr id="252" name="Google Shape;252;p65"/>
          <p:cNvSpPr/>
          <p:nvPr>
            <p:ph idx="2" type="pic"/>
          </p:nvPr>
        </p:nvSpPr>
        <p:spPr>
          <a:xfrm>
            <a:off x="1" y="2859499"/>
            <a:ext cx="4502700" cy="2283900"/>
          </a:xfrm>
          <a:prstGeom prst="rect">
            <a:avLst/>
          </a:prstGeom>
          <a:solidFill>
            <a:srgbClr val="F2F2F2"/>
          </a:solidFill>
          <a:ln>
            <a:noFill/>
          </a:ln>
        </p:spPr>
      </p:sp>
      <p:sp>
        <p:nvSpPr>
          <p:cNvPr id="253" name="Google Shape;253;p65"/>
          <p:cNvSpPr/>
          <p:nvPr>
            <p:ph idx="3" type="pic"/>
          </p:nvPr>
        </p:nvSpPr>
        <p:spPr>
          <a:xfrm>
            <a:off x="4641391" y="2859499"/>
            <a:ext cx="4502700" cy="2283900"/>
          </a:xfrm>
          <a:prstGeom prst="rect">
            <a:avLst/>
          </a:prstGeom>
          <a:solidFill>
            <a:srgbClr val="F2F2F2"/>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254" name="Shape 254"/>
        <p:cNvGrpSpPr/>
        <p:nvPr/>
      </p:nvGrpSpPr>
      <p:grpSpPr>
        <a:xfrm>
          <a:off x="0" y="0"/>
          <a:ext cx="0" cy="0"/>
          <a:chOff x="0" y="0"/>
          <a:chExt cx="0" cy="0"/>
        </a:xfrm>
      </p:grpSpPr>
      <p:sp>
        <p:nvSpPr>
          <p:cNvPr id="255" name="Google Shape;255;p66"/>
          <p:cNvSpPr/>
          <p:nvPr>
            <p:ph idx="2" type="pic"/>
          </p:nvPr>
        </p:nvSpPr>
        <p:spPr>
          <a:xfrm>
            <a:off x="1615370" y="1092753"/>
            <a:ext cx="2229000" cy="2229000"/>
          </a:xfrm>
          <a:prstGeom prst="rect">
            <a:avLst/>
          </a:prstGeom>
          <a:solidFill>
            <a:srgbClr val="F2F2F2"/>
          </a:solidFill>
          <a:ln>
            <a:noFill/>
          </a:ln>
        </p:spPr>
      </p:sp>
      <p:sp>
        <p:nvSpPr>
          <p:cNvPr id="256" name="Google Shape;256;p6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Slide">
  <p:cSld name="30_Title Slide">
    <p:spTree>
      <p:nvGrpSpPr>
        <p:cNvPr id="257" name="Shape 257"/>
        <p:cNvGrpSpPr/>
        <p:nvPr/>
      </p:nvGrpSpPr>
      <p:grpSpPr>
        <a:xfrm>
          <a:off x="0" y="0"/>
          <a:ext cx="0" cy="0"/>
          <a:chOff x="0" y="0"/>
          <a:chExt cx="0" cy="0"/>
        </a:xfrm>
      </p:grpSpPr>
      <p:sp>
        <p:nvSpPr>
          <p:cNvPr id="258" name="Google Shape;258;p67"/>
          <p:cNvSpPr/>
          <p:nvPr>
            <p:ph idx="2" type="pic"/>
          </p:nvPr>
        </p:nvSpPr>
        <p:spPr>
          <a:xfrm>
            <a:off x="3732609" y="1047750"/>
            <a:ext cx="1532400" cy="3788700"/>
          </a:xfrm>
          <a:prstGeom prst="rect">
            <a:avLst/>
          </a:prstGeom>
          <a:solidFill>
            <a:srgbClr val="F2F2F2"/>
          </a:solidFill>
          <a:ln>
            <a:noFill/>
          </a:ln>
        </p:spPr>
      </p:sp>
      <p:sp>
        <p:nvSpPr>
          <p:cNvPr id="259" name="Google Shape;259;p67"/>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Slide">
  <p:cSld name="32_Title Slide">
    <p:spTree>
      <p:nvGrpSpPr>
        <p:cNvPr id="260" name="Shape 260"/>
        <p:cNvGrpSpPr/>
        <p:nvPr/>
      </p:nvGrpSpPr>
      <p:grpSpPr>
        <a:xfrm>
          <a:off x="0" y="0"/>
          <a:ext cx="0" cy="0"/>
          <a:chOff x="0" y="0"/>
          <a:chExt cx="0" cy="0"/>
        </a:xfrm>
      </p:grpSpPr>
      <p:sp>
        <p:nvSpPr>
          <p:cNvPr id="261" name="Google Shape;261;p68"/>
          <p:cNvSpPr/>
          <p:nvPr>
            <p:ph idx="2" type="pic"/>
          </p:nvPr>
        </p:nvSpPr>
        <p:spPr>
          <a:xfrm>
            <a:off x="3783123" y="1217158"/>
            <a:ext cx="5048400" cy="3282600"/>
          </a:xfrm>
          <a:prstGeom prst="rect">
            <a:avLst/>
          </a:prstGeom>
          <a:solidFill>
            <a:srgbClr val="F2F2F2"/>
          </a:solidFill>
          <a:ln>
            <a:noFill/>
          </a:ln>
        </p:spPr>
      </p:sp>
      <p:sp>
        <p:nvSpPr>
          <p:cNvPr id="262" name="Google Shape;262;p6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Slide">
  <p:cSld name="34_Title Slide">
    <p:spTree>
      <p:nvGrpSpPr>
        <p:cNvPr id="263" name="Shape 263"/>
        <p:cNvGrpSpPr/>
        <p:nvPr/>
      </p:nvGrpSpPr>
      <p:grpSpPr>
        <a:xfrm>
          <a:off x="0" y="0"/>
          <a:ext cx="0" cy="0"/>
          <a:chOff x="0" y="0"/>
          <a:chExt cx="0" cy="0"/>
        </a:xfrm>
      </p:grpSpPr>
      <p:sp>
        <p:nvSpPr>
          <p:cNvPr id="264" name="Google Shape;264;p69"/>
          <p:cNvSpPr/>
          <p:nvPr>
            <p:ph idx="2" type="pic"/>
          </p:nvPr>
        </p:nvSpPr>
        <p:spPr>
          <a:xfrm>
            <a:off x="3468757" y="1482489"/>
            <a:ext cx="1693200" cy="1201200"/>
          </a:xfrm>
          <a:prstGeom prst="rect">
            <a:avLst/>
          </a:prstGeom>
          <a:solidFill>
            <a:srgbClr val="F2F2F2"/>
          </a:solidFill>
          <a:ln>
            <a:noFill/>
          </a:ln>
        </p:spPr>
      </p:sp>
      <p:sp>
        <p:nvSpPr>
          <p:cNvPr id="265" name="Google Shape;265;p69"/>
          <p:cNvSpPr/>
          <p:nvPr>
            <p:ph idx="3" type="pic"/>
          </p:nvPr>
        </p:nvSpPr>
        <p:spPr>
          <a:xfrm>
            <a:off x="5250999" y="1482489"/>
            <a:ext cx="1693200" cy="1201200"/>
          </a:xfrm>
          <a:prstGeom prst="rect">
            <a:avLst/>
          </a:prstGeom>
          <a:solidFill>
            <a:srgbClr val="F2F2F2"/>
          </a:solidFill>
          <a:ln>
            <a:noFill/>
          </a:ln>
        </p:spPr>
      </p:sp>
      <p:sp>
        <p:nvSpPr>
          <p:cNvPr id="266" name="Google Shape;266;p69"/>
          <p:cNvSpPr/>
          <p:nvPr>
            <p:ph idx="4" type="pic"/>
          </p:nvPr>
        </p:nvSpPr>
        <p:spPr>
          <a:xfrm>
            <a:off x="7033241" y="1482489"/>
            <a:ext cx="1693200" cy="1201200"/>
          </a:xfrm>
          <a:prstGeom prst="rect">
            <a:avLst/>
          </a:prstGeom>
          <a:solidFill>
            <a:srgbClr val="F2F2F2"/>
          </a:solidFill>
          <a:ln>
            <a:noFill/>
          </a:ln>
        </p:spPr>
      </p:sp>
      <p:sp>
        <p:nvSpPr>
          <p:cNvPr id="267" name="Google Shape;267;p6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69"/>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 name="Google Shape;269;p69"/>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70" name="Google Shape;270;p69"/>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itle Slide">
  <p:cSld name="35_Title Slide">
    <p:spTree>
      <p:nvGrpSpPr>
        <p:cNvPr id="271" name="Shape 271"/>
        <p:cNvGrpSpPr/>
        <p:nvPr/>
      </p:nvGrpSpPr>
      <p:grpSpPr>
        <a:xfrm>
          <a:off x="0" y="0"/>
          <a:ext cx="0" cy="0"/>
          <a:chOff x="0" y="0"/>
          <a:chExt cx="0" cy="0"/>
        </a:xfrm>
      </p:grpSpPr>
      <p:sp>
        <p:nvSpPr>
          <p:cNvPr id="272" name="Google Shape;272;p70"/>
          <p:cNvSpPr/>
          <p:nvPr>
            <p:ph idx="2" type="pic"/>
          </p:nvPr>
        </p:nvSpPr>
        <p:spPr>
          <a:xfrm>
            <a:off x="5572125" y="1142455"/>
            <a:ext cx="3043500" cy="1555800"/>
          </a:xfrm>
          <a:prstGeom prst="rect">
            <a:avLst/>
          </a:prstGeom>
          <a:solidFill>
            <a:srgbClr val="F2F2F2"/>
          </a:solidFill>
          <a:ln>
            <a:noFill/>
          </a:ln>
        </p:spPr>
      </p:sp>
      <p:sp>
        <p:nvSpPr>
          <p:cNvPr id="273" name="Google Shape;273;p70"/>
          <p:cNvSpPr/>
          <p:nvPr>
            <p:ph idx="3" type="pic"/>
          </p:nvPr>
        </p:nvSpPr>
        <p:spPr>
          <a:xfrm>
            <a:off x="5572125" y="2821280"/>
            <a:ext cx="3043500" cy="1555800"/>
          </a:xfrm>
          <a:prstGeom prst="rect">
            <a:avLst/>
          </a:prstGeom>
          <a:solidFill>
            <a:srgbClr val="F2F2F2"/>
          </a:solidFill>
          <a:ln>
            <a:noFill/>
          </a:ln>
        </p:spPr>
      </p:sp>
      <p:sp>
        <p:nvSpPr>
          <p:cNvPr id="274" name="Google Shape;274;p7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7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70"/>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77" name="Google Shape;277;p70"/>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Slide">
  <p:cSld name="57_Title Slide">
    <p:spTree>
      <p:nvGrpSpPr>
        <p:cNvPr id="278" name="Shape 278"/>
        <p:cNvGrpSpPr/>
        <p:nvPr/>
      </p:nvGrpSpPr>
      <p:grpSpPr>
        <a:xfrm>
          <a:off x="0" y="0"/>
          <a:ext cx="0" cy="0"/>
          <a:chOff x="0" y="0"/>
          <a:chExt cx="0" cy="0"/>
        </a:xfrm>
      </p:grpSpPr>
      <p:sp>
        <p:nvSpPr>
          <p:cNvPr id="279" name="Google Shape;279;p71"/>
          <p:cNvSpPr/>
          <p:nvPr>
            <p:ph idx="2" type="pic"/>
          </p:nvPr>
        </p:nvSpPr>
        <p:spPr>
          <a:xfrm>
            <a:off x="1085850" y="1558551"/>
            <a:ext cx="2700000" cy="1539000"/>
          </a:xfrm>
          <a:prstGeom prst="rect">
            <a:avLst/>
          </a:prstGeom>
          <a:solidFill>
            <a:srgbClr val="F2F2F2"/>
          </a:solidFill>
          <a:ln>
            <a:noFill/>
          </a:ln>
        </p:spPr>
      </p:sp>
      <p:sp>
        <p:nvSpPr>
          <p:cNvPr id="280" name="Google Shape;280;p71"/>
          <p:cNvSpPr/>
          <p:nvPr>
            <p:ph idx="3" type="pic"/>
          </p:nvPr>
        </p:nvSpPr>
        <p:spPr>
          <a:xfrm>
            <a:off x="4714875" y="1558551"/>
            <a:ext cx="2700000" cy="1539000"/>
          </a:xfrm>
          <a:prstGeom prst="rect">
            <a:avLst/>
          </a:prstGeom>
          <a:solidFill>
            <a:srgbClr val="F2F2F2"/>
          </a:solidFill>
          <a:ln>
            <a:noFill/>
          </a:ln>
        </p:spPr>
      </p:sp>
      <p:sp>
        <p:nvSpPr>
          <p:cNvPr id="281" name="Google Shape;281;p7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71"/>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71"/>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84" name="Google Shape;284;p71"/>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Title Slide">
  <p:cSld name="56_Title Slide">
    <p:spTree>
      <p:nvGrpSpPr>
        <p:cNvPr id="285" name="Shape 285"/>
        <p:cNvGrpSpPr/>
        <p:nvPr/>
      </p:nvGrpSpPr>
      <p:grpSpPr>
        <a:xfrm>
          <a:off x="0" y="0"/>
          <a:ext cx="0" cy="0"/>
          <a:chOff x="0" y="0"/>
          <a:chExt cx="0" cy="0"/>
        </a:xfrm>
      </p:grpSpPr>
      <p:sp>
        <p:nvSpPr>
          <p:cNvPr id="286" name="Google Shape;286;p72"/>
          <p:cNvSpPr/>
          <p:nvPr>
            <p:ph idx="2" type="pic"/>
          </p:nvPr>
        </p:nvSpPr>
        <p:spPr>
          <a:xfrm>
            <a:off x="1335882" y="1338299"/>
            <a:ext cx="1443300" cy="1816200"/>
          </a:xfrm>
          <a:prstGeom prst="rect">
            <a:avLst/>
          </a:prstGeom>
          <a:solidFill>
            <a:srgbClr val="F2F2F2"/>
          </a:solidFill>
          <a:ln>
            <a:noFill/>
          </a:ln>
        </p:spPr>
      </p:sp>
      <p:sp>
        <p:nvSpPr>
          <p:cNvPr id="287" name="Google Shape;287;p72"/>
          <p:cNvSpPr/>
          <p:nvPr>
            <p:ph idx="3" type="pic"/>
          </p:nvPr>
        </p:nvSpPr>
        <p:spPr>
          <a:xfrm>
            <a:off x="3850482" y="1338299"/>
            <a:ext cx="1443300" cy="1816200"/>
          </a:xfrm>
          <a:prstGeom prst="rect">
            <a:avLst/>
          </a:prstGeom>
          <a:solidFill>
            <a:srgbClr val="F2F2F2"/>
          </a:solidFill>
          <a:ln>
            <a:noFill/>
          </a:ln>
        </p:spPr>
      </p:sp>
      <p:sp>
        <p:nvSpPr>
          <p:cNvPr id="288" name="Google Shape;288;p72"/>
          <p:cNvSpPr/>
          <p:nvPr>
            <p:ph idx="4" type="pic"/>
          </p:nvPr>
        </p:nvSpPr>
        <p:spPr>
          <a:xfrm>
            <a:off x="6365082" y="1338299"/>
            <a:ext cx="1443300" cy="1816200"/>
          </a:xfrm>
          <a:prstGeom prst="rect">
            <a:avLst/>
          </a:prstGeom>
          <a:solidFill>
            <a:srgbClr val="F2F2F2"/>
          </a:solidFill>
          <a:ln>
            <a:noFill/>
          </a:ln>
        </p:spPr>
      </p:sp>
      <p:sp>
        <p:nvSpPr>
          <p:cNvPr id="289" name="Google Shape;289;p7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7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1" name="Google Shape;291;p72"/>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292" name="Google Shape;292;p7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Title Slide">
  <p:cSld name="54_Title Slide">
    <p:spTree>
      <p:nvGrpSpPr>
        <p:cNvPr id="293" name="Shape 293"/>
        <p:cNvGrpSpPr/>
        <p:nvPr/>
      </p:nvGrpSpPr>
      <p:grpSpPr>
        <a:xfrm>
          <a:off x="0" y="0"/>
          <a:ext cx="0" cy="0"/>
          <a:chOff x="0" y="0"/>
          <a:chExt cx="0" cy="0"/>
        </a:xfrm>
      </p:grpSpPr>
      <p:sp>
        <p:nvSpPr>
          <p:cNvPr id="294" name="Google Shape;294;p73"/>
          <p:cNvSpPr/>
          <p:nvPr>
            <p:ph idx="2" type="pic"/>
          </p:nvPr>
        </p:nvSpPr>
        <p:spPr>
          <a:xfrm>
            <a:off x="2478881" y="385763"/>
            <a:ext cx="3977700" cy="2867100"/>
          </a:xfrm>
          <a:prstGeom prst="rect">
            <a:avLst/>
          </a:prstGeom>
          <a:solidFill>
            <a:srgbClr val="F2F2F2"/>
          </a:solidFill>
          <a:ln>
            <a:noFill/>
          </a:ln>
        </p:spPr>
      </p:sp>
      <p:sp>
        <p:nvSpPr>
          <p:cNvPr id="295" name="Google Shape;295;p73"/>
          <p:cNvSpPr/>
          <p:nvPr>
            <p:ph idx="3" type="pic"/>
          </p:nvPr>
        </p:nvSpPr>
        <p:spPr>
          <a:xfrm>
            <a:off x="4541044" y="3400425"/>
            <a:ext cx="1915800" cy="1357200"/>
          </a:xfrm>
          <a:prstGeom prst="rect">
            <a:avLst/>
          </a:prstGeom>
          <a:solidFill>
            <a:srgbClr val="F2F2F2"/>
          </a:solidFill>
          <a:ln>
            <a:noFill/>
          </a:ln>
        </p:spPr>
      </p:sp>
      <p:sp>
        <p:nvSpPr>
          <p:cNvPr id="296" name="Google Shape;296;p73"/>
          <p:cNvSpPr/>
          <p:nvPr>
            <p:ph idx="4" type="pic"/>
          </p:nvPr>
        </p:nvSpPr>
        <p:spPr>
          <a:xfrm>
            <a:off x="2478881" y="3400425"/>
            <a:ext cx="1915800" cy="1357200"/>
          </a:xfrm>
          <a:prstGeom prst="rect">
            <a:avLst/>
          </a:prstGeom>
          <a:solidFill>
            <a:srgbClr val="F2F2F2"/>
          </a:solidFill>
          <a:ln>
            <a:noFill/>
          </a:ln>
        </p:spPr>
      </p:sp>
      <p:sp>
        <p:nvSpPr>
          <p:cNvPr id="297" name="Google Shape;297;p73"/>
          <p:cNvSpPr/>
          <p:nvPr>
            <p:ph idx="5" type="pic"/>
          </p:nvPr>
        </p:nvSpPr>
        <p:spPr>
          <a:xfrm>
            <a:off x="415529" y="3400425"/>
            <a:ext cx="1915800" cy="1357200"/>
          </a:xfrm>
          <a:prstGeom prst="rect">
            <a:avLst/>
          </a:prstGeom>
          <a:solidFill>
            <a:srgbClr val="F2F2F2"/>
          </a:solidFill>
          <a:ln>
            <a:noFill/>
          </a:ln>
        </p:spPr>
      </p:sp>
      <p:sp>
        <p:nvSpPr>
          <p:cNvPr id="298" name="Google Shape;298;p73"/>
          <p:cNvSpPr/>
          <p:nvPr>
            <p:ph idx="6" type="pic"/>
          </p:nvPr>
        </p:nvSpPr>
        <p:spPr>
          <a:xfrm>
            <a:off x="415529" y="1893094"/>
            <a:ext cx="1915800" cy="1357200"/>
          </a:xfrm>
          <a:prstGeom prst="rect">
            <a:avLst/>
          </a:prstGeom>
          <a:solidFill>
            <a:srgbClr val="F2F2F2"/>
          </a:solidFill>
          <a:ln>
            <a:noFill/>
          </a:ln>
        </p:spPr>
      </p:sp>
      <p:sp>
        <p:nvSpPr>
          <p:cNvPr id="299" name="Google Shape;299;p73"/>
          <p:cNvSpPr/>
          <p:nvPr>
            <p:ph idx="7" type="pic"/>
          </p:nvPr>
        </p:nvSpPr>
        <p:spPr>
          <a:xfrm>
            <a:off x="415529" y="385763"/>
            <a:ext cx="1915800" cy="1357200"/>
          </a:xfrm>
          <a:prstGeom prst="rect">
            <a:avLst/>
          </a:prstGeom>
          <a:solidFill>
            <a:srgbClr val="F2F2F2"/>
          </a:soli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_Title Slide">
  <p:cSld name="58_Title Slide">
    <p:spTree>
      <p:nvGrpSpPr>
        <p:cNvPr id="300" name="Shape 300"/>
        <p:cNvGrpSpPr/>
        <p:nvPr/>
      </p:nvGrpSpPr>
      <p:grpSpPr>
        <a:xfrm>
          <a:off x="0" y="0"/>
          <a:ext cx="0" cy="0"/>
          <a:chOff x="0" y="0"/>
          <a:chExt cx="0" cy="0"/>
        </a:xfrm>
      </p:grpSpPr>
      <p:sp>
        <p:nvSpPr>
          <p:cNvPr id="301" name="Google Shape;301;p74"/>
          <p:cNvSpPr/>
          <p:nvPr>
            <p:ph idx="2" type="pic"/>
          </p:nvPr>
        </p:nvSpPr>
        <p:spPr>
          <a:xfrm>
            <a:off x="0" y="1643063"/>
            <a:ext cx="1943100" cy="3500700"/>
          </a:xfrm>
          <a:prstGeom prst="rect">
            <a:avLst/>
          </a:prstGeom>
          <a:solidFill>
            <a:srgbClr val="F2F2F2"/>
          </a:solidFill>
          <a:ln>
            <a:noFill/>
          </a:ln>
        </p:spPr>
      </p:sp>
      <p:sp>
        <p:nvSpPr>
          <p:cNvPr id="302" name="Google Shape;302;p74"/>
          <p:cNvSpPr/>
          <p:nvPr>
            <p:ph idx="3" type="pic"/>
          </p:nvPr>
        </p:nvSpPr>
        <p:spPr>
          <a:xfrm>
            <a:off x="5413986" y="3267134"/>
            <a:ext cx="2329800" cy="1224000"/>
          </a:xfrm>
          <a:prstGeom prst="rect">
            <a:avLst/>
          </a:prstGeom>
          <a:solidFill>
            <a:srgbClr val="F2F2F2"/>
          </a:solidFill>
          <a:ln>
            <a:noFill/>
          </a:ln>
        </p:spPr>
      </p:sp>
      <p:sp>
        <p:nvSpPr>
          <p:cNvPr id="303" name="Google Shape;303;p74"/>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4" name="Google Shape;304;p74"/>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05" name="Google Shape;305;p74"/>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Title Slide">
  <p:cSld name="59_Title Slide">
    <p:spTree>
      <p:nvGrpSpPr>
        <p:cNvPr id="306" name="Shape 306"/>
        <p:cNvGrpSpPr/>
        <p:nvPr/>
      </p:nvGrpSpPr>
      <p:grpSpPr>
        <a:xfrm>
          <a:off x="0" y="0"/>
          <a:ext cx="0" cy="0"/>
          <a:chOff x="0" y="0"/>
          <a:chExt cx="0" cy="0"/>
        </a:xfrm>
      </p:grpSpPr>
      <p:sp>
        <p:nvSpPr>
          <p:cNvPr id="307" name="Google Shape;307;p75"/>
          <p:cNvSpPr/>
          <p:nvPr>
            <p:ph idx="2" type="pic"/>
          </p:nvPr>
        </p:nvSpPr>
        <p:spPr>
          <a:xfrm>
            <a:off x="548028" y="1181929"/>
            <a:ext cx="2144400" cy="3136500"/>
          </a:xfrm>
          <a:prstGeom prst="rect">
            <a:avLst/>
          </a:prstGeom>
          <a:solidFill>
            <a:srgbClr val="F2F2F2"/>
          </a:solidFill>
          <a:ln>
            <a:noFill/>
          </a:ln>
        </p:spPr>
      </p:sp>
      <p:sp>
        <p:nvSpPr>
          <p:cNvPr id="308" name="Google Shape;308;p75"/>
          <p:cNvSpPr/>
          <p:nvPr>
            <p:ph idx="3" type="pic"/>
          </p:nvPr>
        </p:nvSpPr>
        <p:spPr>
          <a:xfrm>
            <a:off x="2811236" y="1181929"/>
            <a:ext cx="2144400" cy="1841100"/>
          </a:xfrm>
          <a:prstGeom prst="rect">
            <a:avLst/>
          </a:prstGeom>
          <a:solidFill>
            <a:srgbClr val="F2F2F2"/>
          </a:solidFill>
          <a:ln>
            <a:noFill/>
          </a:ln>
        </p:spPr>
      </p:sp>
      <p:sp>
        <p:nvSpPr>
          <p:cNvPr id="309" name="Google Shape;309;p75"/>
          <p:cNvSpPr/>
          <p:nvPr>
            <p:ph idx="4" type="pic"/>
          </p:nvPr>
        </p:nvSpPr>
        <p:spPr>
          <a:xfrm>
            <a:off x="2811236" y="3141815"/>
            <a:ext cx="2144400" cy="1176600"/>
          </a:xfrm>
          <a:prstGeom prst="rect">
            <a:avLst/>
          </a:prstGeom>
          <a:solidFill>
            <a:srgbClr val="F2F2F2"/>
          </a:solidFill>
          <a:ln>
            <a:noFill/>
          </a:ln>
        </p:spPr>
      </p:sp>
      <p:sp>
        <p:nvSpPr>
          <p:cNvPr id="310" name="Google Shape;310;p7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75"/>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Title Slide">
  <p:cSld name="60_Title Slide">
    <p:spTree>
      <p:nvGrpSpPr>
        <p:cNvPr id="312" name="Shape 312"/>
        <p:cNvGrpSpPr/>
        <p:nvPr/>
      </p:nvGrpSpPr>
      <p:grpSpPr>
        <a:xfrm>
          <a:off x="0" y="0"/>
          <a:ext cx="0" cy="0"/>
          <a:chOff x="0" y="0"/>
          <a:chExt cx="0" cy="0"/>
        </a:xfrm>
      </p:grpSpPr>
      <p:sp>
        <p:nvSpPr>
          <p:cNvPr id="313" name="Google Shape;313;p76"/>
          <p:cNvSpPr/>
          <p:nvPr>
            <p:ph idx="2" type="pic"/>
          </p:nvPr>
        </p:nvSpPr>
        <p:spPr>
          <a:xfrm>
            <a:off x="466724" y="1143078"/>
            <a:ext cx="3963300" cy="1528800"/>
          </a:xfrm>
          <a:prstGeom prst="rect">
            <a:avLst/>
          </a:prstGeom>
          <a:solidFill>
            <a:srgbClr val="F2F2F2"/>
          </a:solidFill>
          <a:ln>
            <a:noFill/>
          </a:ln>
        </p:spPr>
      </p:sp>
      <p:sp>
        <p:nvSpPr>
          <p:cNvPr id="314" name="Google Shape;314;p76"/>
          <p:cNvSpPr/>
          <p:nvPr>
            <p:ph idx="3" type="pic"/>
          </p:nvPr>
        </p:nvSpPr>
        <p:spPr>
          <a:xfrm>
            <a:off x="4493879" y="1143078"/>
            <a:ext cx="2057100" cy="1528800"/>
          </a:xfrm>
          <a:prstGeom prst="rect">
            <a:avLst/>
          </a:prstGeom>
          <a:solidFill>
            <a:srgbClr val="F2F2F2"/>
          </a:solidFill>
          <a:ln>
            <a:noFill/>
          </a:ln>
        </p:spPr>
      </p:sp>
      <p:sp>
        <p:nvSpPr>
          <p:cNvPr id="315" name="Google Shape;315;p76"/>
          <p:cNvSpPr/>
          <p:nvPr>
            <p:ph idx="4" type="pic"/>
          </p:nvPr>
        </p:nvSpPr>
        <p:spPr>
          <a:xfrm>
            <a:off x="6613571" y="1143078"/>
            <a:ext cx="2063700" cy="1528800"/>
          </a:xfrm>
          <a:prstGeom prst="rect">
            <a:avLst/>
          </a:prstGeom>
          <a:solidFill>
            <a:srgbClr val="F2F2F2"/>
          </a:solidFill>
          <a:ln>
            <a:noFill/>
          </a:ln>
        </p:spPr>
      </p:sp>
      <p:sp>
        <p:nvSpPr>
          <p:cNvPr id="316" name="Google Shape;316;p76"/>
          <p:cNvSpPr/>
          <p:nvPr>
            <p:ph idx="5" type="pic"/>
          </p:nvPr>
        </p:nvSpPr>
        <p:spPr>
          <a:xfrm>
            <a:off x="466724" y="2728991"/>
            <a:ext cx="2033700" cy="1528800"/>
          </a:xfrm>
          <a:prstGeom prst="rect">
            <a:avLst/>
          </a:prstGeom>
          <a:solidFill>
            <a:srgbClr val="F2F2F2"/>
          </a:solidFill>
          <a:ln>
            <a:noFill/>
          </a:ln>
        </p:spPr>
      </p:sp>
      <p:sp>
        <p:nvSpPr>
          <p:cNvPr id="317" name="Google Shape;317;p76"/>
          <p:cNvSpPr/>
          <p:nvPr>
            <p:ph idx="6" type="pic"/>
          </p:nvPr>
        </p:nvSpPr>
        <p:spPr>
          <a:xfrm>
            <a:off x="2564282" y="2728991"/>
            <a:ext cx="3414000" cy="1528800"/>
          </a:xfrm>
          <a:prstGeom prst="rect">
            <a:avLst/>
          </a:prstGeom>
          <a:solidFill>
            <a:srgbClr val="F2F2F2"/>
          </a:solidFill>
          <a:ln>
            <a:noFill/>
          </a:ln>
        </p:spPr>
      </p:sp>
      <p:sp>
        <p:nvSpPr>
          <p:cNvPr id="318" name="Google Shape;318;p76"/>
          <p:cNvSpPr/>
          <p:nvPr>
            <p:ph idx="7" type="pic"/>
          </p:nvPr>
        </p:nvSpPr>
        <p:spPr>
          <a:xfrm>
            <a:off x="6040681" y="2728991"/>
            <a:ext cx="2636700" cy="1528800"/>
          </a:xfrm>
          <a:prstGeom prst="rect">
            <a:avLst/>
          </a:prstGeom>
          <a:solidFill>
            <a:srgbClr val="F2F2F2"/>
          </a:solidFill>
          <a:ln>
            <a:noFill/>
          </a:ln>
        </p:spPr>
      </p:sp>
      <p:sp>
        <p:nvSpPr>
          <p:cNvPr id="319" name="Google Shape;319;p7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76"/>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1" name="Google Shape;321;p76"/>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22" name="Google Shape;322;p76"/>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Title Slide">
  <p:cSld name="61_Title Slide">
    <p:spTree>
      <p:nvGrpSpPr>
        <p:cNvPr id="323" name="Shape 323"/>
        <p:cNvGrpSpPr/>
        <p:nvPr/>
      </p:nvGrpSpPr>
      <p:grpSpPr>
        <a:xfrm>
          <a:off x="0" y="0"/>
          <a:ext cx="0" cy="0"/>
          <a:chOff x="0" y="0"/>
          <a:chExt cx="0" cy="0"/>
        </a:xfrm>
      </p:grpSpPr>
      <p:sp>
        <p:nvSpPr>
          <p:cNvPr id="324" name="Google Shape;324;p77"/>
          <p:cNvSpPr/>
          <p:nvPr>
            <p:ph idx="2" type="pic"/>
          </p:nvPr>
        </p:nvSpPr>
        <p:spPr>
          <a:xfrm>
            <a:off x="883800" y="1709244"/>
            <a:ext cx="1982100" cy="1982100"/>
          </a:xfrm>
          <a:prstGeom prst="rect">
            <a:avLst/>
          </a:prstGeom>
          <a:solidFill>
            <a:srgbClr val="F2F2F2"/>
          </a:solidFill>
          <a:ln>
            <a:noFill/>
          </a:ln>
        </p:spPr>
      </p:sp>
      <p:sp>
        <p:nvSpPr>
          <p:cNvPr id="325" name="Google Shape;325;p77"/>
          <p:cNvSpPr/>
          <p:nvPr>
            <p:ph idx="3" type="pic"/>
          </p:nvPr>
        </p:nvSpPr>
        <p:spPr>
          <a:xfrm>
            <a:off x="2615741" y="1709244"/>
            <a:ext cx="1982100" cy="1982100"/>
          </a:xfrm>
          <a:prstGeom prst="rect">
            <a:avLst/>
          </a:prstGeom>
          <a:solidFill>
            <a:srgbClr val="F2F2F2"/>
          </a:solidFill>
          <a:ln>
            <a:noFill/>
          </a:ln>
        </p:spPr>
      </p:sp>
      <p:sp>
        <p:nvSpPr>
          <p:cNvPr id="326" name="Google Shape;326;p77"/>
          <p:cNvSpPr/>
          <p:nvPr>
            <p:ph idx="4" type="pic"/>
          </p:nvPr>
        </p:nvSpPr>
        <p:spPr>
          <a:xfrm>
            <a:off x="6277858" y="1709244"/>
            <a:ext cx="1982100" cy="1982100"/>
          </a:xfrm>
          <a:prstGeom prst="rect">
            <a:avLst/>
          </a:prstGeom>
          <a:solidFill>
            <a:srgbClr val="F2F2F2"/>
          </a:solidFill>
          <a:ln>
            <a:noFill/>
          </a:ln>
        </p:spPr>
      </p:sp>
      <p:sp>
        <p:nvSpPr>
          <p:cNvPr id="327" name="Google Shape;327;p77"/>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77"/>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77"/>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30" name="Google Shape;330;p77"/>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Title Slide">
  <p:cSld name="62_Title Slide">
    <p:spTree>
      <p:nvGrpSpPr>
        <p:cNvPr id="331" name="Shape 331"/>
        <p:cNvGrpSpPr/>
        <p:nvPr/>
      </p:nvGrpSpPr>
      <p:grpSpPr>
        <a:xfrm>
          <a:off x="0" y="0"/>
          <a:ext cx="0" cy="0"/>
          <a:chOff x="0" y="0"/>
          <a:chExt cx="0" cy="0"/>
        </a:xfrm>
      </p:grpSpPr>
      <p:sp>
        <p:nvSpPr>
          <p:cNvPr id="332" name="Google Shape;332;p78"/>
          <p:cNvSpPr/>
          <p:nvPr>
            <p:ph idx="2" type="pic"/>
          </p:nvPr>
        </p:nvSpPr>
        <p:spPr>
          <a:xfrm>
            <a:off x="591914" y="1273385"/>
            <a:ext cx="1902300" cy="2558700"/>
          </a:xfrm>
          <a:prstGeom prst="rect">
            <a:avLst/>
          </a:prstGeom>
          <a:solidFill>
            <a:srgbClr val="F2F2F2"/>
          </a:solidFill>
          <a:ln>
            <a:noFill/>
          </a:ln>
        </p:spPr>
      </p:sp>
      <p:sp>
        <p:nvSpPr>
          <p:cNvPr id="333" name="Google Shape;333;p78"/>
          <p:cNvSpPr/>
          <p:nvPr>
            <p:ph idx="3" type="pic"/>
          </p:nvPr>
        </p:nvSpPr>
        <p:spPr>
          <a:xfrm>
            <a:off x="2611213" y="1273385"/>
            <a:ext cx="1902300" cy="2558700"/>
          </a:xfrm>
          <a:prstGeom prst="rect">
            <a:avLst/>
          </a:prstGeom>
          <a:solidFill>
            <a:srgbClr val="F2F2F2"/>
          </a:solidFill>
          <a:ln>
            <a:noFill/>
          </a:ln>
        </p:spPr>
      </p:sp>
      <p:sp>
        <p:nvSpPr>
          <p:cNvPr id="334" name="Google Shape;334;p78"/>
          <p:cNvSpPr/>
          <p:nvPr>
            <p:ph idx="4" type="pic"/>
          </p:nvPr>
        </p:nvSpPr>
        <p:spPr>
          <a:xfrm>
            <a:off x="4630514" y="1273385"/>
            <a:ext cx="1902300" cy="2558700"/>
          </a:xfrm>
          <a:prstGeom prst="rect">
            <a:avLst/>
          </a:prstGeom>
          <a:solidFill>
            <a:srgbClr val="F2F2F2"/>
          </a:solidFill>
          <a:ln>
            <a:noFill/>
          </a:ln>
        </p:spPr>
      </p:sp>
      <p:sp>
        <p:nvSpPr>
          <p:cNvPr id="335" name="Google Shape;335;p78"/>
          <p:cNvSpPr/>
          <p:nvPr>
            <p:ph idx="5" type="pic"/>
          </p:nvPr>
        </p:nvSpPr>
        <p:spPr>
          <a:xfrm>
            <a:off x="6649813" y="1273385"/>
            <a:ext cx="1902300" cy="2558700"/>
          </a:xfrm>
          <a:prstGeom prst="rect">
            <a:avLst/>
          </a:prstGeom>
          <a:solidFill>
            <a:srgbClr val="F2F2F2"/>
          </a:solidFill>
          <a:ln>
            <a:noFill/>
          </a:ln>
        </p:spPr>
      </p:sp>
      <p:sp>
        <p:nvSpPr>
          <p:cNvPr id="336" name="Google Shape;336;p7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7" name="Google Shape;337;p78"/>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8" name="Google Shape;338;p78"/>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39" name="Google Shape;339;p78"/>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Title Slide">
  <p:cSld name="65_Title Slide">
    <p:spTree>
      <p:nvGrpSpPr>
        <p:cNvPr id="340" name="Shape 340"/>
        <p:cNvGrpSpPr/>
        <p:nvPr/>
      </p:nvGrpSpPr>
      <p:grpSpPr>
        <a:xfrm>
          <a:off x="0" y="0"/>
          <a:ext cx="0" cy="0"/>
          <a:chOff x="0" y="0"/>
          <a:chExt cx="0" cy="0"/>
        </a:xfrm>
      </p:grpSpPr>
      <p:sp>
        <p:nvSpPr>
          <p:cNvPr id="341" name="Google Shape;341;p7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2" name="Google Shape;342;p79"/>
          <p:cNvSpPr/>
          <p:nvPr>
            <p:ph idx="2" type="pic"/>
          </p:nvPr>
        </p:nvSpPr>
        <p:spPr>
          <a:xfrm>
            <a:off x="4325603" y="2278843"/>
            <a:ext cx="4378200" cy="2361900"/>
          </a:xfrm>
          <a:prstGeom prst="rect">
            <a:avLst/>
          </a:prstGeom>
          <a:solidFill>
            <a:srgbClr val="F2F2F2"/>
          </a:solid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Title Slide">
  <p:cSld name="66_Title Slide">
    <p:spTree>
      <p:nvGrpSpPr>
        <p:cNvPr id="343" name="Shape 343"/>
        <p:cNvGrpSpPr/>
        <p:nvPr/>
      </p:nvGrpSpPr>
      <p:grpSpPr>
        <a:xfrm>
          <a:off x="0" y="0"/>
          <a:ext cx="0" cy="0"/>
          <a:chOff x="0" y="0"/>
          <a:chExt cx="0" cy="0"/>
        </a:xfrm>
      </p:grpSpPr>
      <p:sp>
        <p:nvSpPr>
          <p:cNvPr id="344" name="Google Shape;344;p80"/>
          <p:cNvSpPr/>
          <p:nvPr>
            <p:ph idx="2" type="pic"/>
          </p:nvPr>
        </p:nvSpPr>
        <p:spPr>
          <a:xfrm>
            <a:off x="4245582" y="2253794"/>
            <a:ext cx="1913700" cy="1962000"/>
          </a:xfrm>
          <a:prstGeom prst="rect">
            <a:avLst/>
          </a:prstGeom>
          <a:solidFill>
            <a:srgbClr val="F2F2F2"/>
          </a:solidFill>
          <a:ln>
            <a:noFill/>
          </a:ln>
        </p:spPr>
      </p:sp>
      <p:sp>
        <p:nvSpPr>
          <p:cNvPr id="345" name="Google Shape;345;p80"/>
          <p:cNvSpPr/>
          <p:nvPr>
            <p:ph idx="3" type="pic"/>
          </p:nvPr>
        </p:nvSpPr>
        <p:spPr>
          <a:xfrm>
            <a:off x="542577" y="1733371"/>
            <a:ext cx="4244100" cy="2482500"/>
          </a:xfrm>
          <a:prstGeom prst="rect">
            <a:avLst/>
          </a:prstGeom>
          <a:solidFill>
            <a:srgbClr val="F2F2F2"/>
          </a:solidFill>
          <a:ln>
            <a:noFill/>
          </a:ln>
        </p:spPr>
      </p:sp>
      <p:sp>
        <p:nvSpPr>
          <p:cNvPr id="346" name="Google Shape;346;p8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7" name="Google Shape;347;p8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8" name="Google Shape;348;p80"/>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49" name="Google Shape;349;p80"/>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_Title Slide">
  <p:cSld name="71_Title Slide">
    <p:spTree>
      <p:nvGrpSpPr>
        <p:cNvPr id="350" name="Shape 350"/>
        <p:cNvGrpSpPr/>
        <p:nvPr/>
      </p:nvGrpSpPr>
      <p:grpSpPr>
        <a:xfrm>
          <a:off x="0" y="0"/>
          <a:ext cx="0" cy="0"/>
          <a:chOff x="0" y="0"/>
          <a:chExt cx="0" cy="0"/>
        </a:xfrm>
      </p:grpSpPr>
      <p:sp>
        <p:nvSpPr>
          <p:cNvPr id="351" name="Google Shape;351;p81"/>
          <p:cNvSpPr/>
          <p:nvPr>
            <p:ph idx="2" type="pic"/>
          </p:nvPr>
        </p:nvSpPr>
        <p:spPr>
          <a:xfrm>
            <a:off x="3767084" y="1569752"/>
            <a:ext cx="1606500" cy="2799600"/>
          </a:xfrm>
          <a:prstGeom prst="rect">
            <a:avLst/>
          </a:prstGeom>
          <a:solidFill>
            <a:srgbClr val="F2F2F2"/>
          </a:solidFill>
          <a:ln>
            <a:noFill/>
          </a:ln>
        </p:spPr>
      </p:sp>
      <p:sp>
        <p:nvSpPr>
          <p:cNvPr id="352" name="Google Shape;352;p8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_Title Slide">
  <p:cSld name="67_Title Slide">
    <p:spTree>
      <p:nvGrpSpPr>
        <p:cNvPr id="353" name="Shape 353"/>
        <p:cNvGrpSpPr/>
        <p:nvPr/>
      </p:nvGrpSpPr>
      <p:grpSpPr>
        <a:xfrm>
          <a:off x="0" y="0"/>
          <a:ext cx="0" cy="0"/>
          <a:chOff x="0" y="0"/>
          <a:chExt cx="0" cy="0"/>
        </a:xfrm>
      </p:grpSpPr>
      <p:sp>
        <p:nvSpPr>
          <p:cNvPr id="354" name="Google Shape;354;p82"/>
          <p:cNvSpPr/>
          <p:nvPr>
            <p:ph idx="2" type="pic"/>
          </p:nvPr>
        </p:nvSpPr>
        <p:spPr>
          <a:xfrm>
            <a:off x="4494779" y="1967767"/>
            <a:ext cx="3072900" cy="1940400"/>
          </a:xfrm>
          <a:prstGeom prst="rect">
            <a:avLst/>
          </a:prstGeom>
          <a:solidFill>
            <a:srgbClr val="F2F2F2"/>
          </a:solidFill>
          <a:ln>
            <a:noFill/>
          </a:ln>
        </p:spPr>
      </p:sp>
      <p:sp>
        <p:nvSpPr>
          <p:cNvPr id="355" name="Google Shape;355;p8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6" name="Google Shape;356;p8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7" name="Google Shape;357;p82"/>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58" name="Google Shape;358;p8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_Title Slide">
  <p:cSld name="68_Title Slide">
    <p:spTree>
      <p:nvGrpSpPr>
        <p:cNvPr id="359" name="Shape 359"/>
        <p:cNvGrpSpPr/>
        <p:nvPr/>
      </p:nvGrpSpPr>
      <p:grpSpPr>
        <a:xfrm>
          <a:off x="0" y="0"/>
          <a:ext cx="0" cy="0"/>
          <a:chOff x="0" y="0"/>
          <a:chExt cx="0" cy="0"/>
        </a:xfrm>
      </p:grpSpPr>
      <p:sp>
        <p:nvSpPr>
          <p:cNvPr id="360" name="Google Shape;360;p83"/>
          <p:cNvSpPr/>
          <p:nvPr>
            <p:ph idx="2" type="pic"/>
          </p:nvPr>
        </p:nvSpPr>
        <p:spPr>
          <a:xfrm>
            <a:off x="1028010" y="1765054"/>
            <a:ext cx="3921600" cy="2455800"/>
          </a:xfrm>
          <a:prstGeom prst="rect">
            <a:avLst/>
          </a:prstGeom>
          <a:solidFill>
            <a:srgbClr val="F2F2F2"/>
          </a:solidFill>
          <a:ln>
            <a:noFill/>
          </a:ln>
        </p:spPr>
      </p:sp>
      <p:sp>
        <p:nvSpPr>
          <p:cNvPr id="361" name="Google Shape;361;p8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_Title Slide">
  <p:cSld name="69_Title Slide">
    <p:spTree>
      <p:nvGrpSpPr>
        <p:cNvPr id="362" name="Shape 362"/>
        <p:cNvGrpSpPr/>
        <p:nvPr/>
      </p:nvGrpSpPr>
      <p:grpSpPr>
        <a:xfrm>
          <a:off x="0" y="0"/>
          <a:ext cx="0" cy="0"/>
          <a:chOff x="0" y="0"/>
          <a:chExt cx="0" cy="0"/>
        </a:xfrm>
      </p:grpSpPr>
      <p:sp>
        <p:nvSpPr>
          <p:cNvPr id="363" name="Google Shape;363;p84"/>
          <p:cNvSpPr/>
          <p:nvPr>
            <p:ph idx="2" type="pic"/>
          </p:nvPr>
        </p:nvSpPr>
        <p:spPr>
          <a:xfrm>
            <a:off x="891742" y="1711109"/>
            <a:ext cx="1601400" cy="2122800"/>
          </a:xfrm>
          <a:prstGeom prst="rect">
            <a:avLst/>
          </a:prstGeom>
          <a:solidFill>
            <a:srgbClr val="F2F2F2"/>
          </a:solidFill>
          <a:ln>
            <a:noFill/>
          </a:ln>
        </p:spPr>
      </p:sp>
      <p:sp>
        <p:nvSpPr>
          <p:cNvPr id="364" name="Google Shape;364;p84"/>
          <p:cNvSpPr/>
          <p:nvPr>
            <p:ph idx="3" type="pic"/>
          </p:nvPr>
        </p:nvSpPr>
        <p:spPr>
          <a:xfrm>
            <a:off x="2688705" y="1606565"/>
            <a:ext cx="1739700" cy="2319600"/>
          </a:xfrm>
          <a:prstGeom prst="rect">
            <a:avLst/>
          </a:prstGeom>
          <a:solidFill>
            <a:srgbClr val="F2F2F2"/>
          </a:solidFill>
          <a:ln>
            <a:noFill/>
          </a:ln>
        </p:spPr>
      </p:sp>
      <p:sp>
        <p:nvSpPr>
          <p:cNvPr id="365" name="Google Shape;365;p84"/>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84"/>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7" name="Google Shape;367;p84"/>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68" name="Google Shape;368;p84"/>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_Title Slide">
  <p:cSld name="70_Title Slide">
    <p:spTree>
      <p:nvGrpSpPr>
        <p:cNvPr id="369" name="Shape 369"/>
        <p:cNvGrpSpPr/>
        <p:nvPr/>
      </p:nvGrpSpPr>
      <p:grpSpPr>
        <a:xfrm>
          <a:off x="0" y="0"/>
          <a:ext cx="0" cy="0"/>
          <a:chOff x="0" y="0"/>
          <a:chExt cx="0" cy="0"/>
        </a:xfrm>
      </p:grpSpPr>
      <p:sp>
        <p:nvSpPr>
          <p:cNvPr id="370" name="Google Shape;370;p85"/>
          <p:cNvSpPr/>
          <p:nvPr>
            <p:ph idx="2" type="pic"/>
          </p:nvPr>
        </p:nvSpPr>
        <p:spPr>
          <a:xfrm>
            <a:off x="5639543" y="2428220"/>
            <a:ext cx="2314500" cy="1746900"/>
          </a:xfrm>
          <a:prstGeom prst="rect">
            <a:avLst/>
          </a:prstGeom>
          <a:solidFill>
            <a:srgbClr val="F2F2F2"/>
          </a:solidFill>
          <a:ln>
            <a:noFill/>
          </a:ln>
        </p:spPr>
      </p:sp>
      <p:sp>
        <p:nvSpPr>
          <p:cNvPr id="371" name="Google Shape;371;p85"/>
          <p:cNvSpPr/>
          <p:nvPr>
            <p:ph idx="3" type="pic"/>
          </p:nvPr>
        </p:nvSpPr>
        <p:spPr>
          <a:xfrm>
            <a:off x="4785616" y="1533875"/>
            <a:ext cx="1769700" cy="2355600"/>
          </a:xfrm>
          <a:prstGeom prst="rect">
            <a:avLst/>
          </a:prstGeom>
          <a:solidFill>
            <a:srgbClr val="F2F2F2"/>
          </a:solidFill>
          <a:ln>
            <a:noFill/>
          </a:ln>
        </p:spPr>
      </p:sp>
      <p:sp>
        <p:nvSpPr>
          <p:cNvPr id="372" name="Google Shape;372;p8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3" name="Google Shape;373;p85"/>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 name="Google Shape;374;p85"/>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75" name="Google Shape;375;p85"/>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itle Slide">
  <p:cSld name="37_Title Slide">
    <p:spTree>
      <p:nvGrpSpPr>
        <p:cNvPr id="376" name="Shape 376"/>
        <p:cNvGrpSpPr/>
        <p:nvPr/>
      </p:nvGrpSpPr>
      <p:grpSpPr>
        <a:xfrm>
          <a:off x="0" y="0"/>
          <a:ext cx="0" cy="0"/>
          <a:chOff x="0" y="0"/>
          <a:chExt cx="0" cy="0"/>
        </a:xfrm>
      </p:grpSpPr>
      <p:sp>
        <p:nvSpPr>
          <p:cNvPr id="377" name="Google Shape;377;p86"/>
          <p:cNvSpPr/>
          <p:nvPr>
            <p:ph idx="2" type="pic"/>
          </p:nvPr>
        </p:nvSpPr>
        <p:spPr>
          <a:xfrm>
            <a:off x="337185" y="1212612"/>
            <a:ext cx="4003500" cy="3014400"/>
          </a:xfrm>
          <a:prstGeom prst="rect">
            <a:avLst/>
          </a:prstGeom>
          <a:solidFill>
            <a:srgbClr val="F2F2F2"/>
          </a:solidFill>
          <a:ln>
            <a:noFill/>
          </a:ln>
        </p:spPr>
      </p:sp>
      <p:sp>
        <p:nvSpPr>
          <p:cNvPr id="378" name="Google Shape;378;p8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9" name="Google Shape;379;p86"/>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0" name="Google Shape;380;p86"/>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81" name="Google Shape;381;p86"/>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_Title Slide">
  <p:cSld name="72_Title Slide">
    <p:spTree>
      <p:nvGrpSpPr>
        <p:cNvPr id="382" name="Shape 382"/>
        <p:cNvGrpSpPr/>
        <p:nvPr/>
      </p:nvGrpSpPr>
      <p:grpSpPr>
        <a:xfrm>
          <a:off x="0" y="0"/>
          <a:ext cx="0" cy="0"/>
          <a:chOff x="0" y="0"/>
          <a:chExt cx="0" cy="0"/>
        </a:xfrm>
      </p:grpSpPr>
      <p:sp>
        <p:nvSpPr>
          <p:cNvPr id="383" name="Google Shape;383;p87"/>
          <p:cNvSpPr/>
          <p:nvPr>
            <p:ph idx="2" type="pic"/>
          </p:nvPr>
        </p:nvSpPr>
        <p:spPr>
          <a:xfrm>
            <a:off x="415636" y="415635"/>
            <a:ext cx="8312700" cy="4312200"/>
          </a:xfrm>
          <a:prstGeom prst="rect">
            <a:avLst/>
          </a:prstGeom>
          <a:solidFill>
            <a:srgbClr val="F2F2F2"/>
          </a:solid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Slide">
  <p:cSld name="23_Title Slide">
    <p:spTree>
      <p:nvGrpSpPr>
        <p:cNvPr id="384" name="Shape 384"/>
        <p:cNvGrpSpPr/>
        <p:nvPr/>
      </p:nvGrpSpPr>
      <p:grpSpPr>
        <a:xfrm>
          <a:off x="0" y="0"/>
          <a:ext cx="0" cy="0"/>
          <a:chOff x="0" y="0"/>
          <a:chExt cx="0" cy="0"/>
        </a:xfrm>
      </p:grpSpPr>
      <p:sp>
        <p:nvSpPr>
          <p:cNvPr id="385" name="Google Shape;385;p88"/>
          <p:cNvSpPr/>
          <p:nvPr>
            <p:ph idx="2" type="pic"/>
          </p:nvPr>
        </p:nvSpPr>
        <p:spPr>
          <a:xfrm>
            <a:off x="4886325" y="0"/>
            <a:ext cx="4257600" cy="5143500"/>
          </a:xfrm>
          <a:prstGeom prst="rect">
            <a:avLst/>
          </a:prstGeom>
          <a:solidFill>
            <a:srgbClr val="F2F2F2"/>
          </a:solid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_Title Slide">
  <p:cSld name="73_Title Slide">
    <p:spTree>
      <p:nvGrpSpPr>
        <p:cNvPr id="386" name="Shape 386"/>
        <p:cNvGrpSpPr/>
        <p:nvPr/>
      </p:nvGrpSpPr>
      <p:grpSpPr>
        <a:xfrm>
          <a:off x="0" y="0"/>
          <a:ext cx="0" cy="0"/>
          <a:chOff x="0" y="0"/>
          <a:chExt cx="0" cy="0"/>
        </a:xfrm>
      </p:grpSpPr>
      <p:sp>
        <p:nvSpPr>
          <p:cNvPr id="387" name="Google Shape;387;p89"/>
          <p:cNvSpPr/>
          <p:nvPr>
            <p:ph idx="2" type="pic"/>
          </p:nvPr>
        </p:nvSpPr>
        <p:spPr>
          <a:xfrm>
            <a:off x="878681" y="1429483"/>
            <a:ext cx="1528800" cy="1528800"/>
          </a:xfrm>
          <a:prstGeom prst="rect">
            <a:avLst/>
          </a:prstGeom>
          <a:solidFill>
            <a:srgbClr val="F2F2F2"/>
          </a:solidFill>
          <a:ln>
            <a:noFill/>
          </a:ln>
        </p:spPr>
      </p:sp>
      <p:sp>
        <p:nvSpPr>
          <p:cNvPr id="388" name="Google Shape;388;p8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9" name="Google Shape;389;p89"/>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0" name="Google Shape;390;p89"/>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91" name="Google Shape;391;p89"/>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_Title Slide">
  <p:cSld name="74_Title Slide">
    <p:spTree>
      <p:nvGrpSpPr>
        <p:cNvPr id="392" name="Shape 392"/>
        <p:cNvGrpSpPr/>
        <p:nvPr/>
      </p:nvGrpSpPr>
      <p:grpSpPr>
        <a:xfrm>
          <a:off x="0" y="0"/>
          <a:ext cx="0" cy="0"/>
          <a:chOff x="0" y="0"/>
          <a:chExt cx="0" cy="0"/>
        </a:xfrm>
      </p:grpSpPr>
      <p:sp>
        <p:nvSpPr>
          <p:cNvPr id="393" name="Google Shape;393;p90"/>
          <p:cNvSpPr/>
          <p:nvPr>
            <p:ph idx="2" type="pic"/>
          </p:nvPr>
        </p:nvSpPr>
        <p:spPr>
          <a:xfrm>
            <a:off x="0" y="0"/>
            <a:ext cx="9144000" cy="5143500"/>
          </a:xfrm>
          <a:prstGeom prst="rect">
            <a:avLst/>
          </a:prstGeom>
          <a:solidFill>
            <a:srgbClr val="F2F2F2"/>
          </a:solidFill>
          <a:ln>
            <a:noFill/>
          </a:ln>
        </p:spPr>
      </p:sp>
      <p:sp>
        <p:nvSpPr>
          <p:cNvPr id="394" name="Google Shape;394;p9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90"/>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6" name="Google Shape;396;p90"/>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397" name="Google Shape;397;p90"/>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Title Slide">
  <p:cSld name="75_Title Slide">
    <p:spTree>
      <p:nvGrpSpPr>
        <p:cNvPr id="398" name="Shape 398"/>
        <p:cNvGrpSpPr/>
        <p:nvPr/>
      </p:nvGrpSpPr>
      <p:grpSpPr>
        <a:xfrm>
          <a:off x="0" y="0"/>
          <a:ext cx="0" cy="0"/>
          <a:chOff x="0" y="0"/>
          <a:chExt cx="0" cy="0"/>
        </a:xfrm>
      </p:grpSpPr>
      <p:sp>
        <p:nvSpPr>
          <p:cNvPr id="399" name="Google Shape;399;p91"/>
          <p:cNvSpPr/>
          <p:nvPr>
            <p:ph idx="2" type="pic"/>
          </p:nvPr>
        </p:nvSpPr>
        <p:spPr>
          <a:xfrm>
            <a:off x="0" y="1201403"/>
            <a:ext cx="9144000" cy="1764300"/>
          </a:xfrm>
          <a:prstGeom prst="rect">
            <a:avLst/>
          </a:prstGeom>
          <a:solidFill>
            <a:srgbClr val="F2F2F2"/>
          </a:solidFill>
          <a:ln>
            <a:noFill/>
          </a:ln>
        </p:spPr>
      </p:sp>
      <p:sp>
        <p:nvSpPr>
          <p:cNvPr id="400" name="Google Shape;400;p9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1" name="Google Shape;401;p91"/>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2" name="Google Shape;402;p91"/>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03" name="Google Shape;403;p91"/>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_Title Slide">
  <p:cSld name="78_Title Slide">
    <p:spTree>
      <p:nvGrpSpPr>
        <p:cNvPr id="404" name="Shape 404"/>
        <p:cNvGrpSpPr/>
        <p:nvPr/>
      </p:nvGrpSpPr>
      <p:grpSpPr>
        <a:xfrm>
          <a:off x="0" y="0"/>
          <a:ext cx="0" cy="0"/>
          <a:chOff x="0" y="0"/>
          <a:chExt cx="0" cy="0"/>
        </a:xfrm>
      </p:grpSpPr>
      <p:sp>
        <p:nvSpPr>
          <p:cNvPr id="405" name="Google Shape;405;p92"/>
          <p:cNvSpPr/>
          <p:nvPr>
            <p:ph idx="2" type="pic"/>
          </p:nvPr>
        </p:nvSpPr>
        <p:spPr>
          <a:xfrm>
            <a:off x="1243013" y="1461224"/>
            <a:ext cx="1714500" cy="1935300"/>
          </a:xfrm>
          <a:prstGeom prst="rect">
            <a:avLst/>
          </a:prstGeom>
          <a:solidFill>
            <a:srgbClr val="F2F2F2"/>
          </a:solidFill>
          <a:ln>
            <a:noFill/>
          </a:ln>
        </p:spPr>
      </p:sp>
      <p:sp>
        <p:nvSpPr>
          <p:cNvPr id="406" name="Google Shape;406;p92"/>
          <p:cNvSpPr/>
          <p:nvPr>
            <p:ph idx="3" type="pic"/>
          </p:nvPr>
        </p:nvSpPr>
        <p:spPr>
          <a:xfrm>
            <a:off x="3714750" y="1461224"/>
            <a:ext cx="1714500" cy="1935300"/>
          </a:xfrm>
          <a:prstGeom prst="rect">
            <a:avLst/>
          </a:prstGeom>
          <a:solidFill>
            <a:srgbClr val="F2F2F2"/>
          </a:solidFill>
          <a:ln>
            <a:noFill/>
          </a:ln>
        </p:spPr>
      </p:sp>
      <p:sp>
        <p:nvSpPr>
          <p:cNvPr id="407" name="Google Shape;407;p92"/>
          <p:cNvSpPr/>
          <p:nvPr>
            <p:ph idx="4" type="pic"/>
          </p:nvPr>
        </p:nvSpPr>
        <p:spPr>
          <a:xfrm>
            <a:off x="6186488" y="1461224"/>
            <a:ext cx="1714500" cy="1935300"/>
          </a:xfrm>
          <a:prstGeom prst="rect">
            <a:avLst/>
          </a:prstGeom>
          <a:solidFill>
            <a:srgbClr val="F2F2F2"/>
          </a:solidFill>
          <a:ln>
            <a:noFill/>
          </a:ln>
        </p:spPr>
      </p:sp>
      <p:sp>
        <p:nvSpPr>
          <p:cNvPr id="408" name="Google Shape;408;p92"/>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9" name="Google Shape;409;p92"/>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0" name="Google Shape;410;p92"/>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11" name="Google Shape;411;p9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_Title Slide">
  <p:cSld name="79_Title Slide">
    <p:spTree>
      <p:nvGrpSpPr>
        <p:cNvPr id="412" name="Shape 412"/>
        <p:cNvGrpSpPr/>
        <p:nvPr/>
      </p:nvGrpSpPr>
      <p:grpSpPr>
        <a:xfrm>
          <a:off x="0" y="0"/>
          <a:ext cx="0" cy="0"/>
          <a:chOff x="0" y="0"/>
          <a:chExt cx="0" cy="0"/>
        </a:xfrm>
      </p:grpSpPr>
      <p:sp>
        <p:nvSpPr>
          <p:cNvPr id="413" name="Google Shape;413;p93"/>
          <p:cNvSpPr/>
          <p:nvPr>
            <p:ph idx="2" type="pic"/>
          </p:nvPr>
        </p:nvSpPr>
        <p:spPr>
          <a:xfrm>
            <a:off x="1121567" y="1181046"/>
            <a:ext cx="1307400" cy="1307400"/>
          </a:xfrm>
          <a:prstGeom prst="rect">
            <a:avLst/>
          </a:prstGeom>
          <a:solidFill>
            <a:srgbClr val="F2F2F2"/>
          </a:solidFill>
          <a:ln>
            <a:noFill/>
          </a:ln>
        </p:spPr>
      </p:sp>
      <p:sp>
        <p:nvSpPr>
          <p:cNvPr id="414" name="Google Shape;414;p93"/>
          <p:cNvSpPr/>
          <p:nvPr>
            <p:ph idx="3" type="pic"/>
          </p:nvPr>
        </p:nvSpPr>
        <p:spPr>
          <a:xfrm>
            <a:off x="3918345" y="1181046"/>
            <a:ext cx="1307400" cy="1307400"/>
          </a:xfrm>
          <a:prstGeom prst="rect">
            <a:avLst/>
          </a:prstGeom>
          <a:solidFill>
            <a:srgbClr val="F2F2F2"/>
          </a:solidFill>
          <a:ln>
            <a:noFill/>
          </a:ln>
        </p:spPr>
      </p:sp>
      <p:sp>
        <p:nvSpPr>
          <p:cNvPr id="415" name="Google Shape;415;p93"/>
          <p:cNvSpPr/>
          <p:nvPr>
            <p:ph idx="4" type="pic"/>
          </p:nvPr>
        </p:nvSpPr>
        <p:spPr>
          <a:xfrm>
            <a:off x="6715125" y="1181046"/>
            <a:ext cx="1307400" cy="1307400"/>
          </a:xfrm>
          <a:prstGeom prst="rect">
            <a:avLst/>
          </a:prstGeom>
          <a:solidFill>
            <a:srgbClr val="F2F2F2"/>
          </a:solidFill>
          <a:ln>
            <a:noFill/>
          </a:ln>
        </p:spPr>
      </p:sp>
      <p:sp>
        <p:nvSpPr>
          <p:cNvPr id="416" name="Google Shape;416;p93"/>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7" name="Google Shape;417;p93"/>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8" name="Google Shape;418;p93"/>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19" name="Google Shape;419;p93"/>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_Title Slide">
  <p:cSld name="77_Title Slide">
    <p:spTree>
      <p:nvGrpSpPr>
        <p:cNvPr id="420" name="Shape 420"/>
        <p:cNvGrpSpPr/>
        <p:nvPr/>
      </p:nvGrpSpPr>
      <p:grpSpPr>
        <a:xfrm>
          <a:off x="0" y="0"/>
          <a:ext cx="0" cy="0"/>
          <a:chOff x="0" y="0"/>
          <a:chExt cx="0" cy="0"/>
        </a:xfrm>
      </p:grpSpPr>
      <p:sp>
        <p:nvSpPr>
          <p:cNvPr id="421" name="Google Shape;421;p94"/>
          <p:cNvSpPr/>
          <p:nvPr>
            <p:ph idx="2" type="pic"/>
          </p:nvPr>
        </p:nvSpPr>
        <p:spPr>
          <a:xfrm>
            <a:off x="1487361" y="1258234"/>
            <a:ext cx="662700" cy="662700"/>
          </a:xfrm>
          <a:prstGeom prst="rect">
            <a:avLst/>
          </a:prstGeom>
          <a:solidFill>
            <a:srgbClr val="F2F2F2"/>
          </a:solidFill>
          <a:ln>
            <a:noFill/>
          </a:ln>
        </p:spPr>
      </p:sp>
      <p:sp>
        <p:nvSpPr>
          <p:cNvPr id="422" name="Google Shape;422;p94"/>
          <p:cNvSpPr/>
          <p:nvPr>
            <p:ph idx="3" type="pic"/>
          </p:nvPr>
        </p:nvSpPr>
        <p:spPr>
          <a:xfrm>
            <a:off x="4240682" y="1258234"/>
            <a:ext cx="662700" cy="662700"/>
          </a:xfrm>
          <a:prstGeom prst="rect">
            <a:avLst/>
          </a:prstGeom>
          <a:solidFill>
            <a:srgbClr val="F2F2F2"/>
          </a:solidFill>
          <a:ln>
            <a:noFill/>
          </a:ln>
        </p:spPr>
      </p:sp>
      <p:sp>
        <p:nvSpPr>
          <p:cNvPr id="423" name="Google Shape;423;p94"/>
          <p:cNvSpPr/>
          <p:nvPr>
            <p:ph idx="4" type="pic"/>
          </p:nvPr>
        </p:nvSpPr>
        <p:spPr>
          <a:xfrm>
            <a:off x="6991621" y="1258234"/>
            <a:ext cx="662700" cy="662700"/>
          </a:xfrm>
          <a:prstGeom prst="rect">
            <a:avLst/>
          </a:prstGeom>
          <a:solidFill>
            <a:srgbClr val="F2F2F2"/>
          </a:solidFill>
          <a:ln>
            <a:noFill/>
          </a:ln>
        </p:spPr>
      </p:sp>
      <p:sp>
        <p:nvSpPr>
          <p:cNvPr id="424" name="Google Shape;424;p94"/>
          <p:cNvSpPr/>
          <p:nvPr>
            <p:ph idx="5" type="pic"/>
          </p:nvPr>
        </p:nvSpPr>
        <p:spPr>
          <a:xfrm>
            <a:off x="1487361" y="2991508"/>
            <a:ext cx="662700" cy="662700"/>
          </a:xfrm>
          <a:prstGeom prst="rect">
            <a:avLst/>
          </a:prstGeom>
          <a:solidFill>
            <a:srgbClr val="F2F2F2"/>
          </a:solidFill>
          <a:ln>
            <a:noFill/>
          </a:ln>
        </p:spPr>
      </p:sp>
      <p:sp>
        <p:nvSpPr>
          <p:cNvPr id="425" name="Google Shape;425;p94"/>
          <p:cNvSpPr/>
          <p:nvPr>
            <p:ph idx="6" type="pic"/>
          </p:nvPr>
        </p:nvSpPr>
        <p:spPr>
          <a:xfrm>
            <a:off x="4240682" y="2991508"/>
            <a:ext cx="662700" cy="662700"/>
          </a:xfrm>
          <a:prstGeom prst="rect">
            <a:avLst/>
          </a:prstGeom>
          <a:solidFill>
            <a:srgbClr val="F2F2F2"/>
          </a:solidFill>
          <a:ln>
            <a:noFill/>
          </a:ln>
        </p:spPr>
      </p:sp>
      <p:sp>
        <p:nvSpPr>
          <p:cNvPr id="426" name="Google Shape;426;p94"/>
          <p:cNvSpPr/>
          <p:nvPr>
            <p:ph idx="7" type="pic"/>
          </p:nvPr>
        </p:nvSpPr>
        <p:spPr>
          <a:xfrm>
            <a:off x="6991621" y="2991508"/>
            <a:ext cx="662700" cy="662700"/>
          </a:xfrm>
          <a:prstGeom prst="rect">
            <a:avLst/>
          </a:prstGeom>
          <a:solidFill>
            <a:srgbClr val="F2F2F2"/>
          </a:solidFill>
          <a:ln>
            <a:noFill/>
          </a:ln>
        </p:spPr>
      </p:sp>
      <p:sp>
        <p:nvSpPr>
          <p:cNvPr id="427" name="Google Shape;427;p94"/>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8" name="Google Shape;428;p94"/>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9" name="Google Shape;429;p94"/>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30" name="Google Shape;430;p94"/>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Title Slide">
  <p:cSld name="80_Title Slide">
    <p:spTree>
      <p:nvGrpSpPr>
        <p:cNvPr id="431" name="Shape 431"/>
        <p:cNvGrpSpPr/>
        <p:nvPr/>
      </p:nvGrpSpPr>
      <p:grpSpPr>
        <a:xfrm>
          <a:off x="0" y="0"/>
          <a:ext cx="0" cy="0"/>
          <a:chOff x="0" y="0"/>
          <a:chExt cx="0" cy="0"/>
        </a:xfrm>
      </p:grpSpPr>
      <p:sp>
        <p:nvSpPr>
          <p:cNvPr id="432" name="Google Shape;432;p95"/>
          <p:cNvSpPr/>
          <p:nvPr>
            <p:ph idx="2" type="pic"/>
          </p:nvPr>
        </p:nvSpPr>
        <p:spPr>
          <a:xfrm>
            <a:off x="519113" y="1134643"/>
            <a:ext cx="2395500" cy="1470300"/>
          </a:xfrm>
          <a:prstGeom prst="rect">
            <a:avLst/>
          </a:prstGeom>
          <a:solidFill>
            <a:srgbClr val="F2F2F2"/>
          </a:solidFill>
          <a:ln>
            <a:noFill/>
          </a:ln>
        </p:spPr>
      </p:sp>
      <p:sp>
        <p:nvSpPr>
          <p:cNvPr id="433" name="Google Shape;433;p95"/>
          <p:cNvSpPr/>
          <p:nvPr>
            <p:ph idx="3" type="pic"/>
          </p:nvPr>
        </p:nvSpPr>
        <p:spPr>
          <a:xfrm>
            <a:off x="3374231" y="1134643"/>
            <a:ext cx="2395500" cy="1470300"/>
          </a:xfrm>
          <a:prstGeom prst="rect">
            <a:avLst/>
          </a:prstGeom>
          <a:solidFill>
            <a:srgbClr val="F2F2F2"/>
          </a:solidFill>
          <a:ln>
            <a:noFill/>
          </a:ln>
        </p:spPr>
      </p:sp>
      <p:sp>
        <p:nvSpPr>
          <p:cNvPr id="434" name="Google Shape;434;p95"/>
          <p:cNvSpPr/>
          <p:nvPr>
            <p:ph idx="4" type="pic"/>
          </p:nvPr>
        </p:nvSpPr>
        <p:spPr>
          <a:xfrm>
            <a:off x="6229350" y="1134643"/>
            <a:ext cx="2395500" cy="1470300"/>
          </a:xfrm>
          <a:prstGeom prst="rect">
            <a:avLst/>
          </a:prstGeom>
          <a:solidFill>
            <a:srgbClr val="F2F2F2"/>
          </a:solidFill>
          <a:ln>
            <a:noFill/>
          </a:ln>
        </p:spPr>
      </p:sp>
      <p:sp>
        <p:nvSpPr>
          <p:cNvPr id="435" name="Google Shape;435;p95"/>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6" name="Google Shape;436;p95"/>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7" name="Google Shape;437;p95"/>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38" name="Google Shape;438;p95"/>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_Title Slide">
  <p:cSld name="81_Title Slide">
    <p:spTree>
      <p:nvGrpSpPr>
        <p:cNvPr id="439" name="Shape 439"/>
        <p:cNvGrpSpPr/>
        <p:nvPr/>
      </p:nvGrpSpPr>
      <p:grpSpPr>
        <a:xfrm>
          <a:off x="0" y="0"/>
          <a:ext cx="0" cy="0"/>
          <a:chOff x="0" y="0"/>
          <a:chExt cx="0" cy="0"/>
        </a:xfrm>
      </p:grpSpPr>
      <p:sp>
        <p:nvSpPr>
          <p:cNvPr id="440" name="Google Shape;440;p96"/>
          <p:cNvSpPr/>
          <p:nvPr>
            <p:ph idx="2" type="pic"/>
          </p:nvPr>
        </p:nvSpPr>
        <p:spPr>
          <a:xfrm>
            <a:off x="3455893" y="1362306"/>
            <a:ext cx="1686000" cy="3212700"/>
          </a:xfrm>
          <a:prstGeom prst="rect">
            <a:avLst/>
          </a:prstGeom>
          <a:solidFill>
            <a:srgbClr val="F2F2F2"/>
          </a:solidFill>
          <a:ln>
            <a:noFill/>
          </a:ln>
        </p:spPr>
      </p:sp>
      <p:sp>
        <p:nvSpPr>
          <p:cNvPr id="441" name="Google Shape;441;p96"/>
          <p:cNvSpPr/>
          <p:nvPr>
            <p:ph idx="3" type="pic"/>
          </p:nvPr>
        </p:nvSpPr>
        <p:spPr>
          <a:xfrm>
            <a:off x="5242076" y="1362306"/>
            <a:ext cx="1686000" cy="3212700"/>
          </a:xfrm>
          <a:prstGeom prst="rect">
            <a:avLst/>
          </a:prstGeom>
          <a:solidFill>
            <a:srgbClr val="F2F2F2"/>
          </a:solidFill>
          <a:ln>
            <a:noFill/>
          </a:ln>
        </p:spPr>
      </p:sp>
      <p:sp>
        <p:nvSpPr>
          <p:cNvPr id="442" name="Google Shape;442;p96"/>
          <p:cNvSpPr/>
          <p:nvPr>
            <p:ph idx="4" type="pic"/>
          </p:nvPr>
        </p:nvSpPr>
        <p:spPr>
          <a:xfrm>
            <a:off x="7028260" y="1362306"/>
            <a:ext cx="1686000" cy="3212700"/>
          </a:xfrm>
          <a:prstGeom prst="rect">
            <a:avLst/>
          </a:prstGeom>
          <a:solidFill>
            <a:srgbClr val="F2F2F2"/>
          </a:solidFill>
          <a:ln>
            <a:noFill/>
          </a:ln>
        </p:spPr>
      </p:sp>
      <p:sp>
        <p:nvSpPr>
          <p:cNvPr id="443" name="Google Shape;443;p96"/>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_Title Slide">
  <p:cSld name="83_Title Slide">
    <p:spTree>
      <p:nvGrpSpPr>
        <p:cNvPr id="444" name="Shape 444"/>
        <p:cNvGrpSpPr/>
        <p:nvPr/>
      </p:nvGrpSpPr>
      <p:grpSpPr>
        <a:xfrm>
          <a:off x="0" y="0"/>
          <a:ext cx="0" cy="0"/>
          <a:chOff x="0" y="0"/>
          <a:chExt cx="0" cy="0"/>
        </a:xfrm>
      </p:grpSpPr>
      <p:sp>
        <p:nvSpPr>
          <p:cNvPr id="445" name="Google Shape;445;p97"/>
          <p:cNvSpPr/>
          <p:nvPr>
            <p:ph idx="2" type="pic"/>
          </p:nvPr>
        </p:nvSpPr>
        <p:spPr>
          <a:xfrm>
            <a:off x="753667" y="1287739"/>
            <a:ext cx="1465800" cy="1470300"/>
          </a:xfrm>
          <a:prstGeom prst="rect">
            <a:avLst/>
          </a:prstGeom>
          <a:solidFill>
            <a:srgbClr val="F2F2F2"/>
          </a:solidFill>
          <a:ln>
            <a:noFill/>
          </a:ln>
        </p:spPr>
      </p:sp>
      <p:sp>
        <p:nvSpPr>
          <p:cNvPr id="446" name="Google Shape;446;p97"/>
          <p:cNvSpPr/>
          <p:nvPr>
            <p:ph idx="3" type="pic"/>
          </p:nvPr>
        </p:nvSpPr>
        <p:spPr>
          <a:xfrm>
            <a:off x="2296716" y="1287739"/>
            <a:ext cx="1468200" cy="1470300"/>
          </a:xfrm>
          <a:prstGeom prst="rect">
            <a:avLst/>
          </a:prstGeom>
          <a:solidFill>
            <a:srgbClr val="F2F2F2"/>
          </a:solidFill>
          <a:ln>
            <a:noFill/>
          </a:ln>
        </p:spPr>
      </p:sp>
      <p:sp>
        <p:nvSpPr>
          <p:cNvPr id="447" name="Google Shape;447;p97"/>
          <p:cNvSpPr/>
          <p:nvPr>
            <p:ph idx="4" type="pic"/>
          </p:nvPr>
        </p:nvSpPr>
        <p:spPr>
          <a:xfrm>
            <a:off x="3838577" y="1287739"/>
            <a:ext cx="1469400" cy="1470300"/>
          </a:xfrm>
          <a:prstGeom prst="rect">
            <a:avLst/>
          </a:prstGeom>
          <a:solidFill>
            <a:srgbClr val="F2F2F2"/>
          </a:solidFill>
          <a:ln>
            <a:noFill/>
          </a:ln>
        </p:spPr>
      </p:sp>
      <p:sp>
        <p:nvSpPr>
          <p:cNvPr id="448" name="Google Shape;448;p97"/>
          <p:cNvSpPr/>
          <p:nvPr>
            <p:ph idx="5" type="pic"/>
          </p:nvPr>
        </p:nvSpPr>
        <p:spPr>
          <a:xfrm>
            <a:off x="5384008" y="1287739"/>
            <a:ext cx="1465800" cy="1470300"/>
          </a:xfrm>
          <a:prstGeom prst="rect">
            <a:avLst/>
          </a:prstGeom>
          <a:solidFill>
            <a:srgbClr val="F2F2F2"/>
          </a:solidFill>
          <a:ln>
            <a:noFill/>
          </a:ln>
        </p:spPr>
      </p:sp>
      <p:sp>
        <p:nvSpPr>
          <p:cNvPr id="449" name="Google Shape;449;p97"/>
          <p:cNvSpPr/>
          <p:nvPr>
            <p:ph idx="6" type="pic"/>
          </p:nvPr>
        </p:nvSpPr>
        <p:spPr>
          <a:xfrm>
            <a:off x="6927057" y="1287739"/>
            <a:ext cx="1468200" cy="1470300"/>
          </a:xfrm>
          <a:prstGeom prst="rect">
            <a:avLst/>
          </a:prstGeom>
          <a:solidFill>
            <a:srgbClr val="F2F2F2"/>
          </a:solidFill>
          <a:ln>
            <a:noFill/>
          </a:ln>
        </p:spPr>
      </p:sp>
      <p:sp>
        <p:nvSpPr>
          <p:cNvPr id="450" name="Google Shape;450;p97"/>
          <p:cNvSpPr/>
          <p:nvPr>
            <p:ph idx="7" type="pic"/>
          </p:nvPr>
        </p:nvSpPr>
        <p:spPr>
          <a:xfrm>
            <a:off x="753667" y="2835552"/>
            <a:ext cx="1465800" cy="1468200"/>
          </a:xfrm>
          <a:prstGeom prst="rect">
            <a:avLst/>
          </a:prstGeom>
          <a:solidFill>
            <a:srgbClr val="F2F2F2"/>
          </a:solidFill>
          <a:ln>
            <a:noFill/>
          </a:ln>
        </p:spPr>
      </p:sp>
      <p:sp>
        <p:nvSpPr>
          <p:cNvPr id="451" name="Google Shape;451;p97"/>
          <p:cNvSpPr/>
          <p:nvPr>
            <p:ph idx="8" type="pic"/>
          </p:nvPr>
        </p:nvSpPr>
        <p:spPr>
          <a:xfrm>
            <a:off x="2296716" y="2835552"/>
            <a:ext cx="1468200" cy="1468200"/>
          </a:xfrm>
          <a:prstGeom prst="rect">
            <a:avLst/>
          </a:prstGeom>
          <a:solidFill>
            <a:srgbClr val="F2F2F2"/>
          </a:solidFill>
          <a:ln>
            <a:noFill/>
          </a:ln>
        </p:spPr>
      </p:sp>
      <p:sp>
        <p:nvSpPr>
          <p:cNvPr id="452" name="Google Shape;452;p97"/>
          <p:cNvSpPr/>
          <p:nvPr>
            <p:ph idx="9" type="pic"/>
          </p:nvPr>
        </p:nvSpPr>
        <p:spPr>
          <a:xfrm>
            <a:off x="3838577" y="2835552"/>
            <a:ext cx="1469400" cy="1468200"/>
          </a:xfrm>
          <a:prstGeom prst="rect">
            <a:avLst/>
          </a:prstGeom>
          <a:solidFill>
            <a:srgbClr val="F2F2F2"/>
          </a:solidFill>
          <a:ln>
            <a:noFill/>
          </a:ln>
        </p:spPr>
      </p:sp>
      <p:sp>
        <p:nvSpPr>
          <p:cNvPr id="453" name="Google Shape;453;p97"/>
          <p:cNvSpPr/>
          <p:nvPr>
            <p:ph idx="13" type="pic"/>
          </p:nvPr>
        </p:nvSpPr>
        <p:spPr>
          <a:xfrm>
            <a:off x="5384009" y="2835552"/>
            <a:ext cx="1465800" cy="1468200"/>
          </a:xfrm>
          <a:prstGeom prst="rect">
            <a:avLst/>
          </a:prstGeom>
          <a:solidFill>
            <a:srgbClr val="F2F2F2"/>
          </a:solidFill>
          <a:ln>
            <a:noFill/>
          </a:ln>
        </p:spPr>
      </p:sp>
      <p:sp>
        <p:nvSpPr>
          <p:cNvPr id="454" name="Google Shape;454;p97"/>
          <p:cNvSpPr/>
          <p:nvPr>
            <p:ph idx="14" type="pic"/>
          </p:nvPr>
        </p:nvSpPr>
        <p:spPr>
          <a:xfrm>
            <a:off x="6927057" y="2835552"/>
            <a:ext cx="1468200" cy="1468200"/>
          </a:xfrm>
          <a:prstGeom prst="rect">
            <a:avLst/>
          </a:prstGeom>
          <a:solidFill>
            <a:srgbClr val="F2F2F2"/>
          </a:solidFill>
          <a:ln>
            <a:noFill/>
          </a:ln>
        </p:spPr>
      </p:sp>
      <p:sp>
        <p:nvSpPr>
          <p:cNvPr id="455" name="Google Shape;455;p97"/>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6" name="Google Shape;456;p97"/>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7" name="Google Shape;457;p97"/>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58" name="Google Shape;458;p97"/>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_Title Slide">
  <p:cSld name="84_Title Slide">
    <p:spTree>
      <p:nvGrpSpPr>
        <p:cNvPr id="459" name="Shape 459"/>
        <p:cNvGrpSpPr/>
        <p:nvPr/>
      </p:nvGrpSpPr>
      <p:grpSpPr>
        <a:xfrm>
          <a:off x="0" y="0"/>
          <a:ext cx="0" cy="0"/>
          <a:chOff x="0" y="0"/>
          <a:chExt cx="0" cy="0"/>
        </a:xfrm>
      </p:grpSpPr>
      <p:sp>
        <p:nvSpPr>
          <p:cNvPr id="460" name="Google Shape;460;p98"/>
          <p:cNvSpPr/>
          <p:nvPr>
            <p:ph idx="2" type="pic"/>
          </p:nvPr>
        </p:nvSpPr>
        <p:spPr>
          <a:xfrm>
            <a:off x="394355" y="1246044"/>
            <a:ext cx="1907400" cy="3100800"/>
          </a:xfrm>
          <a:prstGeom prst="rect">
            <a:avLst/>
          </a:prstGeom>
          <a:solidFill>
            <a:srgbClr val="F2F2F2"/>
          </a:solidFill>
          <a:ln>
            <a:noFill/>
          </a:ln>
        </p:spPr>
      </p:sp>
      <p:sp>
        <p:nvSpPr>
          <p:cNvPr id="461" name="Google Shape;461;p98"/>
          <p:cNvSpPr/>
          <p:nvPr>
            <p:ph idx="3" type="pic"/>
          </p:nvPr>
        </p:nvSpPr>
        <p:spPr>
          <a:xfrm>
            <a:off x="2414530" y="1246044"/>
            <a:ext cx="1907400" cy="3100800"/>
          </a:xfrm>
          <a:prstGeom prst="rect">
            <a:avLst/>
          </a:prstGeom>
          <a:solidFill>
            <a:srgbClr val="F2F2F2"/>
          </a:solidFill>
          <a:ln>
            <a:noFill/>
          </a:ln>
        </p:spPr>
      </p:sp>
      <p:sp>
        <p:nvSpPr>
          <p:cNvPr id="462" name="Google Shape;462;p98"/>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3" name="Google Shape;463;p98"/>
          <p:cNvSpPr txBox="1"/>
          <p:nvPr>
            <p:ph idx="11" type="ftr"/>
          </p:nvPr>
        </p:nvSpPr>
        <p:spPr>
          <a:xfrm>
            <a:off x="342900" y="4610397"/>
            <a:ext cx="22575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rgbClr val="888888"/>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4" name="Google Shape;464;p98"/>
          <p:cNvSpPr/>
          <p:nvPr/>
        </p:nvSpPr>
        <p:spPr>
          <a:xfrm>
            <a:off x="8492621" y="4594026"/>
            <a:ext cx="308400" cy="306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Rockwell"/>
              <a:ea typeface="Rockwell"/>
              <a:cs typeface="Rockwell"/>
              <a:sym typeface="Rockwell"/>
            </a:endParaRPr>
          </a:p>
        </p:txBody>
      </p:sp>
      <p:sp>
        <p:nvSpPr>
          <p:cNvPr id="465" name="Google Shape;465;p98"/>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_Title Slide">
  <p:cSld name="85_Title Slide">
    <p:spTree>
      <p:nvGrpSpPr>
        <p:cNvPr id="466" name="Shape 466"/>
        <p:cNvGrpSpPr/>
        <p:nvPr/>
      </p:nvGrpSpPr>
      <p:grpSpPr>
        <a:xfrm>
          <a:off x="0" y="0"/>
          <a:ext cx="0" cy="0"/>
          <a:chOff x="0" y="0"/>
          <a:chExt cx="0" cy="0"/>
        </a:xfrm>
      </p:grpSpPr>
      <p:sp>
        <p:nvSpPr>
          <p:cNvPr id="467" name="Google Shape;467;p99"/>
          <p:cNvSpPr/>
          <p:nvPr>
            <p:ph idx="2" type="pic"/>
          </p:nvPr>
        </p:nvSpPr>
        <p:spPr>
          <a:xfrm>
            <a:off x="467546" y="1292117"/>
            <a:ext cx="2631600" cy="1716000"/>
          </a:xfrm>
          <a:prstGeom prst="rect">
            <a:avLst/>
          </a:prstGeom>
          <a:solidFill>
            <a:srgbClr val="F2F2F2"/>
          </a:solidFill>
          <a:ln>
            <a:noFill/>
          </a:ln>
        </p:spPr>
      </p:sp>
      <p:sp>
        <p:nvSpPr>
          <p:cNvPr id="468" name="Google Shape;468;p99"/>
          <p:cNvSpPr/>
          <p:nvPr>
            <p:ph idx="3" type="pic"/>
          </p:nvPr>
        </p:nvSpPr>
        <p:spPr>
          <a:xfrm>
            <a:off x="3258023" y="1292116"/>
            <a:ext cx="2631600" cy="1716000"/>
          </a:xfrm>
          <a:prstGeom prst="rect">
            <a:avLst/>
          </a:prstGeom>
          <a:solidFill>
            <a:srgbClr val="F2F2F2"/>
          </a:solidFill>
          <a:ln>
            <a:noFill/>
          </a:ln>
        </p:spPr>
      </p:sp>
      <p:sp>
        <p:nvSpPr>
          <p:cNvPr id="469" name="Google Shape;469;p99"/>
          <p:cNvSpPr/>
          <p:nvPr>
            <p:ph idx="4" type="pic"/>
          </p:nvPr>
        </p:nvSpPr>
        <p:spPr>
          <a:xfrm>
            <a:off x="6048501" y="1292117"/>
            <a:ext cx="2631600" cy="1716000"/>
          </a:xfrm>
          <a:prstGeom prst="rect">
            <a:avLst/>
          </a:prstGeom>
          <a:solidFill>
            <a:srgbClr val="F2F2F2"/>
          </a:solidFill>
          <a:ln>
            <a:noFill/>
          </a:ln>
        </p:spPr>
      </p:sp>
      <p:sp>
        <p:nvSpPr>
          <p:cNvPr id="470" name="Google Shape;470;p99"/>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_Title Slide">
  <p:cSld name="87_Title Slide">
    <p:spTree>
      <p:nvGrpSpPr>
        <p:cNvPr id="471" name="Shape 471"/>
        <p:cNvGrpSpPr/>
        <p:nvPr/>
      </p:nvGrpSpPr>
      <p:grpSpPr>
        <a:xfrm>
          <a:off x="0" y="0"/>
          <a:ext cx="0" cy="0"/>
          <a:chOff x="0" y="0"/>
          <a:chExt cx="0" cy="0"/>
        </a:xfrm>
      </p:grpSpPr>
      <p:sp>
        <p:nvSpPr>
          <p:cNvPr id="472" name="Google Shape;472;p100"/>
          <p:cNvSpPr/>
          <p:nvPr>
            <p:ph idx="2" type="pic"/>
          </p:nvPr>
        </p:nvSpPr>
        <p:spPr>
          <a:xfrm>
            <a:off x="5036343" y="1236790"/>
            <a:ext cx="4107600" cy="2298000"/>
          </a:xfrm>
          <a:prstGeom prst="rect">
            <a:avLst/>
          </a:prstGeom>
          <a:solidFill>
            <a:srgbClr val="F2F2F2"/>
          </a:solidFill>
          <a:ln>
            <a:noFill/>
          </a:ln>
        </p:spPr>
      </p:sp>
      <p:sp>
        <p:nvSpPr>
          <p:cNvPr id="473" name="Google Shape;473;p100"/>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_Title Slide">
  <p:cSld name="88_Title Slide">
    <p:spTree>
      <p:nvGrpSpPr>
        <p:cNvPr id="474" name="Shape 474"/>
        <p:cNvGrpSpPr/>
        <p:nvPr/>
      </p:nvGrpSpPr>
      <p:grpSpPr>
        <a:xfrm>
          <a:off x="0" y="0"/>
          <a:ext cx="0" cy="0"/>
          <a:chOff x="0" y="0"/>
          <a:chExt cx="0" cy="0"/>
        </a:xfrm>
      </p:grpSpPr>
      <p:sp>
        <p:nvSpPr>
          <p:cNvPr id="475" name="Google Shape;475;p101"/>
          <p:cNvSpPr/>
          <p:nvPr>
            <p:ph idx="2" type="pic"/>
          </p:nvPr>
        </p:nvSpPr>
        <p:spPr>
          <a:xfrm>
            <a:off x="464343" y="1545441"/>
            <a:ext cx="4107600" cy="3029100"/>
          </a:xfrm>
          <a:prstGeom prst="rect">
            <a:avLst/>
          </a:prstGeom>
          <a:solidFill>
            <a:srgbClr val="F2F2F2"/>
          </a:solidFill>
          <a:ln>
            <a:noFill/>
          </a:ln>
        </p:spPr>
      </p:sp>
      <p:sp>
        <p:nvSpPr>
          <p:cNvPr id="476" name="Google Shape;476;p101"/>
          <p:cNvSpPr txBox="1"/>
          <p:nvPr>
            <p:ph type="title"/>
          </p:nvPr>
        </p:nvSpPr>
        <p:spPr>
          <a:xfrm>
            <a:off x="342900" y="266895"/>
            <a:ext cx="8458200" cy="451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600"/>
              <a:buFont typeface="Open Sans"/>
              <a:buNone/>
              <a:defRPr b="1" sz="2600">
                <a:solidFill>
                  <a:schemeClr val="dk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4.xml"/><Relationship Id="rId42" Type="http://schemas.openxmlformats.org/officeDocument/2006/relationships/slideLayout" Target="../slideLayouts/slideLayout56.xml"/><Relationship Id="rId41" Type="http://schemas.openxmlformats.org/officeDocument/2006/relationships/slideLayout" Target="../slideLayouts/slideLayout55.xml"/><Relationship Id="rId44" Type="http://schemas.openxmlformats.org/officeDocument/2006/relationships/slideLayout" Target="../slideLayouts/slideLayout58.xml"/><Relationship Id="rId43" Type="http://schemas.openxmlformats.org/officeDocument/2006/relationships/slideLayout" Target="../slideLayouts/slideLayout57.xml"/><Relationship Id="rId46" Type="http://schemas.openxmlformats.org/officeDocument/2006/relationships/slideLayout" Target="../slideLayouts/slideLayout60.xml"/><Relationship Id="rId45" Type="http://schemas.openxmlformats.org/officeDocument/2006/relationships/slideLayout" Target="../slideLayouts/slideLayout59.xml"/><Relationship Id="rId48" Type="http://schemas.openxmlformats.org/officeDocument/2006/relationships/slideLayout" Target="../slideLayouts/slideLayout62.xml"/><Relationship Id="rId47" Type="http://schemas.openxmlformats.org/officeDocument/2006/relationships/slideLayout" Target="../slideLayouts/slideLayout61.xml"/><Relationship Id="rId49" Type="http://schemas.openxmlformats.org/officeDocument/2006/relationships/slideLayout" Target="../slideLayouts/slideLayout63.xml"/><Relationship Id="rId101" Type="http://schemas.openxmlformats.org/officeDocument/2006/relationships/theme" Target="../theme/theme3.xml"/><Relationship Id="rId100" Type="http://schemas.openxmlformats.org/officeDocument/2006/relationships/slideLayout" Target="../slideLayouts/slideLayout114.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33" Type="http://schemas.openxmlformats.org/officeDocument/2006/relationships/slideLayout" Target="../slideLayouts/slideLayout47.xml"/><Relationship Id="rId32" Type="http://schemas.openxmlformats.org/officeDocument/2006/relationships/slideLayout" Target="../slideLayouts/slideLayout46.xml"/><Relationship Id="rId35" Type="http://schemas.openxmlformats.org/officeDocument/2006/relationships/slideLayout" Target="../slideLayouts/slideLayout49.xml"/><Relationship Id="rId34" Type="http://schemas.openxmlformats.org/officeDocument/2006/relationships/slideLayout" Target="../slideLayouts/slideLayout48.xml"/><Relationship Id="rId37" Type="http://schemas.openxmlformats.org/officeDocument/2006/relationships/slideLayout" Target="../slideLayouts/slideLayout51.xml"/><Relationship Id="rId36" Type="http://schemas.openxmlformats.org/officeDocument/2006/relationships/slideLayout" Target="../slideLayouts/slideLayout50.xml"/><Relationship Id="rId39" Type="http://schemas.openxmlformats.org/officeDocument/2006/relationships/slideLayout" Target="../slideLayouts/slideLayout53.xml"/><Relationship Id="rId38" Type="http://schemas.openxmlformats.org/officeDocument/2006/relationships/slideLayout" Target="../slideLayouts/slideLayout52.xml"/><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29" Type="http://schemas.openxmlformats.org/officeDocument/2006/relationships/slideLayout" Target="../slideLayouts/slideLayout43.xml"/><Relationship Id="rId95" Type="http://schemas.openxmlformats.org/officeDocument/2006/relationships/slideLayout" Target="../slideLayouts/slideLayout109.xml"/><Relationship Id="rId94" Type="http://schemas.openxmlformats.org/officeDocument/2006/relationships/slideLayout" Target="../slideLayouts/slideLayout108.xml"/><Relationship Id="rId97" Type="http://schemas.openxmlformats.org/officeDocument/2006/relationships/slideLayout" Target="../slideLayouts/slideLayout111.xml"/><Relationship Id="rId96" Type="http://schemas.openxmlformats.org/officeDocument/2006/relationships/slideLayout" Target="../slideLayouts/slideLayout110.xml"/><Relationship Id="rId11" Type="http://schemas.openxmlformats.org/officeDocument/2006/relationships/slideLayout" Target="../slideLayouts/slideLayout25.xml"/><Relationship Id="rId99" Type="http://schemas.openxmlformats.org/officeDocument/2006/relationships/slideLayout" Target="../slideLayouts/slideLayout113.xml"/><Relationship Id="rId10" Type="http://schemas.openxmlformats.org/officeDocument/2006/relationships/slideLayout" Target="../slideLayouts/slideLayout24.xml"/><Relationship Id="rId98" Type="http://schemas.openxmlformats.org/officeDocument/2006/relationships/slideLayout" Target="../slideLayouts/slideLayout112.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91" Type="http://schemas.openxmlformats.org/officeDocument/2006/relationships/slideLayout" Target="../slideLayouts/slideLayout105.xml"/><Relationship Id="rId90" Type="http://schemas.openxmlformats.org/officeDocument/2006/relationships/slideLayout" Target="../slideLayouts/slideLayout104.xml"/><Relationship Id="rId93" Type="http://schemas.openxmlformats.org/officeDocument/2006/relationships/slideLayout" Target="../slideLayouts/slideLayout107.xml"/><Relationship Id="rId92" Type="http://schemas.openxmlformats.org/officeDocument/2006/relationships/slideLayout" Target="../slideLayouts/slideLayout10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84" Type="http://schemas.openxmlformats.org/officeDocument/2006/relationships/slideLayout" Target="../slideLayouts/slideLayout98.xml"/><Relationship Id="rId83" Type="http://schemas.openxmlformats.org/officeDocument/2006/relationships/slideLayout" Target="../slideLayouts/slideLayout97.xml"/><Relationship Id="rId86" Type="http://schemas.openxmlformats.org/officeDocument/2006/relationships/slideLayout" Target="../slideLayouts/slideLayout100.xml"/><Relationship Id="rId85" Type="http://schemas.openxmlformats.org/officeDocument/2006/relationships/slideLayout" Target="../slideLayouts/slideLayout99.xml"/><Relationship Id="rId88" Type="http://schemas.openxmlformats.org/officeDocument/2006/relationships/slideLayout" Target="../slideLayouts/slideLayout102.xml"/><Relationship Id="rId87" Type="http://schemas.openxmlformats.org/officeDocument/2006/relationships/slideLayout" Target="../slideLayouts/slideLayout101.xml"/><Relationship Id="rId89" Type="http://schemas.openxmlformats.org/officeDocument/2006/relationships/slideLayout" Target="../slideLayouts/slideLayout103.xml"/><Relationship Id="rId80" Type="http://schemas.openxmlformats.org/officeDocument/2006/relationships/slideLayout" Target="../slideLayouts/slideLayout94.xml"/><Relationship Id="rId82" Type="http://schemas.openxmlformats.org/officeDocument/2006/relationships/slideLayout" Target="../slideLayouts/slideLayout96.xml"/><Relationship Id="rId81" Type="http://schemas.openxmlformats.org/officeDocument/2006/relationships/slideLayout" Target="../slideLayouts/slideLayout95.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73" Type="http://schemas.openxmlformats.org/officeDocument/2006/relationships/slideLayout" Target="../slideLayouts/slideLayout87.xml"/><Relationship Id="rId72" Type="http://schemas.openxmlformats.org/officeDocument/2006/relationships/slideLayout" Target="../slideLayouts/slideLayout86.xml"/><Relationship Id="rId75" Type="http://schemas.openxmlformats.org/officeDocument/2006/relationships/slideLayout" Target="../slideLayouts/slideLayout89.xml"/><Relationship Id="rId74" Type="http://schemas.openxmlformats.org/officeDocument/2006/relationships/slideLayout" Target="../slideLayouts/slideLayout88.xml"/><Relationship Id="rId77" Type="http://schemas.openxmlformats.org/officeDocument/2006/relationships/slideLayout" Target="../slideLayouts/slideLayout91.xml"/><Relationship Id="rId76" Type="http://schemas.openxmlformats.org/officeDocument/2006/relationships/slideLayout" Target="../slideLayouts/slideLayout90.xml"/><Relationship Id="rId79" Type="http://schemas.openxmlformats.org/officeDocument/2006/relationships/slideLayout" Target="../slideLayouts/slideLayout93.xml"/><Relationship Id="rId78" Type="http://schemas.openxmlformats.org/officeDocument/2006/relationships/slideLayout" Target="../slideLayouts/slideLayout92.xml"/><Relationship Id="rId71" Type="http://schemas.openxmlformats.org/officeDocument/2006/relationships/slideLayout" Target="../slideLayouts/slideLayout85.xml"/><Relationship Id="rId70" Type="http://schemas.openxmlformats.org/officeDocument/2006/relationships/slideLayout" Target="../slideLayouts/slideLayout84.xml"/><Relationship Id="rId62" Type="http://schemas.openxmlformats.org/officeDocument/2006/relationships/slideLayout" Target="../slideLayouts/slideLayout76.xml"/><Relationship Id="rId61" Type="http://schemas.openxmlformats.org/officeDocument/2006/relationships/slideLayout" Target="../slideLayouts/slideLayout75.xml"/><Relationship Id="rId64" Type="http://schemas.openxmlformats.org/officeDocument/2006/relationships/slideLayout" Target="../slideLayouts/slideLayout78.xml"/><Relationship Id="rId63" Type="http://schemas.openxmlformats.org/officeDocument/2006/relationships/slideLayout" Target="../slideLayouts/slideLayout77.xml"/><Relationship Id="rId66" Type="http://schemas.openxmlformats.org/officeDocument/2006/relationships/slideLayout" Target="../slideLayouts/slideLayout80.xml"/><Relationship Id="rId65" Type="http://schemas.openxmlformats.org/officeDocument/2006/relationships/slideLayout" Target="../slideLayouts/slideLayout79.xml"/><Relationship Id="rId68" Type="http://schemas.openxmlformats.org/officeDocument/2006/relationships/slideLayout" Target="../slideLayouts/slideLayout82.xml"/><Relationship Id="rId67" Type="http://schemas.openxmlformats.org/officeDocument/2006/relationships/slideLayout" Target="../slideLayouts/slideLayout81.xml"/><Relationship Id="rId60" Type="http://schemas.openxmlformats.org/officeDocument/2006/relationships/slideLayout" Target="../slideLayouts/slideLayout74.xml"/><Relationship Id="rId69" Type="http://schemas.openxmlformats.org/officeDocument/2006/relationships/slideLayout" Target="../slideLayouts/slideLayout83.xml"/><Relationship Id="rId51" Type="http://schemas.openxmlformats.org/officeDocument/2006/relationships/slideLayout" Target="../slideLayouts/slideLayout65.xml"/><Relationship Id="rId50" Type="http://schemas.openxmlformats.org/officeDocument/2006/relationships/slideLayout" Target="../slideLayouts/slideLayout64.xml"/><Relationship Id="rId53" Type="http://schemas.openxmlformats.org/officeDocument/2006/relationships/slideLayout" Target="../slideLayouts/slideLayout67.xml"/><Relationship Id="rId52" Type="http://schemas.openxmlformats.org/officeDocument/2006/relationships/slideLayout" Target="../slideLayouts/slideLayout66.xml"/><Relationship Id="rId55" Type="http://schemas.openxmlformats.org/officeDocument/2006/relationships/slideLayout" Target="../slideLayouts/slideLayout69.xml"/><Relationship Id="rId54" Type="http://schemas.openxmlformats.org/officeDocument/2006/relationships/slideLayout" Target="../slideLayouts/slideLayout68.xml"/><Relationship Id="rId57" Type="http://schemas.openxmlformats.org/officeDocument/2006/relationships/slideLayout" Target="../slideLayouts/slideLayout71.xml"/><Relationship Id="rId56" Type="http://schemas.openxmlformats.org/officeDocument/2006/relationships/slideLayout" Target="../slideLayouts/slideLayout70.xml"/><Relationship Id="rId59" Type="http://schemas.openxmlformats.org/officeDocument/2006/relationships/slideLayout" Target="../slideLayouts/slideLayout73.xml"/><Relationship Id="rId5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668371" y="1768793"/>
            <a:ext cx="2624100" cy="1842300"/>
          </a:xfrm>
          <a:prstGeom prst="rect">
            <a:avLst/>
          </a:prstGeom>
          <a:noFill/>
          <a:ln>
            <a:noFill/>
          </a:ln>
        </p:spPr>
        <p:txBody>
          <a:bodyPr anchorCtr="0" anchor="ctr" bIns="171450" lIns="171450" spcFirstLastPara="1" rIns="171450" wrap="square" tIns="171450">
            <a:normAutofit/>
          </a:bodyPr>
          <a:lstStyle>
            <a:lvl1pPr lvl="0" marR="0" algn="ctr">
              <a:lnSpc>
                <a:spcPct val="85000"/>
              </a:lnSpc>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6"/>
          <p:cNvSpPr txBox="1"/>
          <p:nvPr>
            <p:ph idx="1" type="body"/>
          </p:nvPr>
        </p:nvSpPr>
        <p:spPr>
          <a:xfrm>
            <a:off x="4076237" y="596039"/>
            <a:ext cx="4462500" cy="3942900"/>
          </a:xfrm>
          <a:prstGeom prst="rect">
            <a:avLst/>
          </a:prstGeom>
          <a:noFill/>
          <a:ln>
            <a:noFill/>
          </a:ln>
        </p:spPr>
        <p:txBody>
          <a:bodyPr anchorCtr="0" anchor="t" bIns="34275" lIns="68575" spcFirstLastPara="1" rIns="68575" wrap="square" tIns="34275">
            <a:normAutofit/>
          </a:bodyPr>
          <a:lstStyle>
            <a:lvl1pPr indent="-323850" lvl="0" marL="457200" marR="0" algn="l">
              <a:lnSpc>
                <a:spcPct val="120000"/>
              </a:lnSpc>
              <a:spcBef>
                <a:spcPts val="800"/>
              </a:spcBef>
              <a:spcAft>
                <a:spcPts val="0"/>
              </a:spcAft>
              <a:buClr>
                <a:schemeClr val="accent1"/>
              </a:buClr>
              <a:buSzPts val="1500"/>
              <a:buFont typeface="Noto Sans Symbols"/>
              <a:buChar char="▪"/>
              <a:defRPr b="0" i="0" sz="1400" u="none" cap="none" strike="noStrike">
                <a:solidFill>
                  <a:schemeClr val="dk1"/>
                </a:solidFill>
                <a:latin typeface="Rockwell"/>
                <a:ea typeface="Rockwell"/>
                <a:cs typeface="Rockwell"/>
                <a:sym typeface="Rockwell"/>
              </a:defRPr>
            </a:lvl1pPr>
            <a:lvl2pPr indent="-311150" lvl="1" marL="914400" marR="0" algn="l">
              <a:lnSpc>
                <a:spcPct val="120000"/>
              </a:lnSpc>
              <a:spcBef>
                <a:spcPts val="400"/>
              </a:spcBef>
              <a:spcAft>
                <a:spcPts val="0"/>
              </a:spcAft>
              <a:buClr>
                <a:schemeClr val="accent1"/>
              </a:buClr>
              <a:buSzPts val="1300"/>
              <a:buFont typeface="Noto Sans Symbols"/>
              <a:buChar char="▪"/>
              <a:defRPr b="0" i="0" sz="1200" u="none" cap="none" strike="noStrike">
                <a:solidFill>
                  <a:schemeClr val="dk1"/>
                </a:solidFill>
                <a:latin typeface="Rockwell"/>
                <a:ea typeface="Rockwell"/>
                <a:cs typeface="Rockwell"/>
                <a:sym typeface="Rockwell"/>
              </a:defRPr>
            </a:lvl2pPr>
            <a:lvl3pPr indent="-304800" lvl="2" marL="1371600" marR="0" algn="l">
              <a:lnSpc>
                <a:spcPct val="120000"/>
              </a:lnSpc>
              <a:spcBef>
                <a:spcPts val="400"/>
              </a:spcBef>
              <a:spcAft>
                <a:spcPts val="0"/>
              </a:spcAft>
              <a:buClr>
                <a:schemeClr val="accent1"/>
              </a:buClr>
              <a:buSzPts val="1200"/>
              <a:buFont typeface="Noto Sans Symbols"/>
              <a:buChar char="▪"/>
              <a:defRPr b="0" i="0" sz="1100" u="none" cap="none" strike="noStrike">
                <a:solidFill>
                  <a:schemeClr val="dk1"/>
                </a:solidFill>
                <a:latin typeface="Rockwell"/>
                <a:ea typeface="Rockwell"/>
                <a:cs typeface="Rockwell"/>
                <a:sym typeface="Rockwell"/>
              </a:defRPr>
            </a:lvl3pPr>
            <a:lvl4pPr indent="-292100" lvl="3" marL="18288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4pPr>
            <a:lvl5pPr indent="-292100" lvl="4" marL="22860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5pPr>
            <a:lvl6pPr indent="-292100" lvl="5" marL="27432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6pPr>
            <a:lvl7pPr indent="-292100" lvl="6" marL="32004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7pPr>
            <a:lvl8pPr indent="-292100" lvl="7" marL="36576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8pPr>
            <a:lvl9pPr indent="-292100" lvl="8" marL="4114800" marR="0" algn="l">
              <a:lnSpc>
                <a:spcPct val="120000"/>
              </a:lnSpc>
              <a:spcBef>
                <a:spcPts val="400"/>
              </a:spcBef>
              <a:spcAft>
                <a:spcPts val="0"/>
              </a:spcAft>
              <a:buClr>
                <a:schemeClr val="accent1"/>
              </a:buClr>
              <a:buSzPts val="1000"/>
              <a:buFont typeface="Noto Sans Symbols"/>
              <a:buChar char="▪"/>
              <a:defRPr b="0" i="0" sz="900" u="none" cap="none" strike="noStrike">
                <a:solidFill>
                  <a:schemeClr val="dk1"/>
                </a:solidFill>
                <a:latin typeface="Rockwell"/>
                <a:ea typeface="Rockwell"/>
                <a:cs typeface="Rockwell"/>
                <a:sym typeface="Rockwell"/>
              </a:defRPr>
            </a:lvl9pPr>
          </a:lstStyle>
          <a:p/>
        </p:txBody>
      </p:sp>
      <p:sp>
        <p:nvSpPr>
          <p:cNvPr id="63" name="Google Shape;63;p16"/>
          <p:cNvSpPr txBox="1"/>
          <p:nvPr>
            <p:ph idx="10" type="dt"/>
          </p:nvPr>
        </p:nvSpPr>
        <p:spPr>
          <a:xfrm>
            <a:off x="603504" y="240030"/>
            <a:ext cx="2743200" cy="240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Rockwell"/>
                <a:ea typeface="Rockwell"/>
                <a:cs typeface="Rockwell"/>
                <a:sym typeface="Rockwel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9pPr>
          </a:lstStyle>
          <a:p/>
        </p:txBody>
      </p:sp>
      <p:sp>
        <p:nvSpPr>
          <p:cNvPr id="64" name="Google Shape;64;p16"/>
          <p:cNvSpPr txBox="1"/>
          <p:nvPr>
            <p:ph idx="11" type="ftr"/>
          </p:nvPr>
        </p:nvSpPr>
        <p:spPr>
          <a:xfrm>
            <a:off x="603504" y="4670298"/>
            <a:ext cx="7941600" cy="240000"/>
          </a:xfrm>
          <a:prstGeom prst="rect">
            <a:avLst/>
          </a:prstGeom>
          <a:noFill/>
          <a:ln>
            <a:noFill/>
          </a:ln>
        </p:spPr>
        <p:txBody>
          <a:bodyPr anchorCtr="0" anchor="ctr"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800" u="none" cap="none" strike="noStrike">
                <a:solidFill>
                  <a:srgbClr val="888888"/>
                </a:solidFill>
                <a:latin typeface="Rockwell"/>
                <a:ea typeface="Rockwell"/>
                <a:cs typeface="Rockwell"/>
                <a:sym typeface="Rockwel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Rockwell"/>
                <a:ea typeface="Rockwell"/>
                <a:cs typeface="Rockwell"/>
                <a:sym typeface="Rockwell"/>
              </a:defRPr>
            </a:lvl9pPr>
          </a:lstStyle>
          <a:p/>
        </p:txBody>
      </p:sp>
      <p:sp>
        <p:nvSpPr>
          <p:cNvPr id="65" name="Google Shape;65;p16"/>
          <p:cNvSpPr txBox="1"/>
          <p:nvPr>
            <p:ph idx="12" type="sldNum"/>
          </p:nvPr>
        </p:nvSpPr>
        <p:spPr>
          <a:xfrm>
            <a:off x="7852410" y="240030"/>
            <a:ext cx="685800" cy="2400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4" r:id="rId93"/>
    <p:sldLayoutId id="2147483755" r:id="rId94"/>
    <p:sldLayoutId id="2147483756" r:id="rId95"/>
    <p:sldLayoutId id="2147483757" r:id="rId96"/>
    <p:sldLayoutId id="2147483758" r:id="rId97"/>
    <p:sldLayoutId id="2147483759" r:id="rId98"/>
    <p:sldLayoutId id="2147483760" r:id="rId99"/>
    <p:sldLayoutId id="2147483761" r:id="rId10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slide" Target="/ppt/slides/slide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slide" Target="/ppt/slides/slide3.xml"/><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slide" Target="/ppt/slides/slide3.xml"/><Relationship Id="rId4" Type="http://schemas.openxmlformats.org/officeDocument/2006/relationships/image" Target="../media/image7.png"/><Relationship Id="rId5" Type="http://schemas.openxmlformats.org/officeDocument/2006/relationships/hyperlink" Target="https://docs.google.com/document/d/1xVbr4uLISIJB7AudYxYDJCPdLG3AUVW-9s_MwELpNYw/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slide" Target="/ppt/slides/slide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slide" Target="/ppt/slides/slide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 Id="rId3" Type="http://schemas.openxmlformats.org/officeDocument/2006/relationships/slide" Target="/ppt/slides/slide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slide" Target="/ppt/slides/slide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 Id="rId3" Type="http://schemas.openxmlformats.org/officeDocument/2006/relationships/slide" Target="/ppt/slides/slide3.xml"/><Relationship Id="rId4" Type="http://schemas.openxmlformats.org/officeDocument/2006/relationships/image" Target="../media/image26.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 Id="rId3" Type="http://schemas.openxmlformats.org/officeDocument/2006/relationships/slide" Target="/ppt/slides/slide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slide" Target="/ppt/slides/slide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slide" Target="/ppt/slides/slide3.xml"/><Relationship Id="rId4" Type="http://schemas.openxmlformats.org/officeDocument/2006/relationships/image" Target="../media/image39.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slide" Target="/ppt/slides/slide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 Id="rId3" Type="http://schemas.openxmlformats.org/officeDocument/2006/relationships/slide" Target="/ppt/slides/slide3.xml"/><Relationship Id="rId4" Type="http://schemas.openxmlformats.org/officeDocument/2006/relationships/image" Target="../media/image21.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 Id="rId3" Type="http://schemas.openxmlformats.org/officeDocument/2006/relationships/slide" Target="/ppt/slides/slide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slide" Target="/ppt/slides/slide3.xml"/><Relationship Id="rId4" Type="http://schemas.openxmlformats.org/officeDocument/2006/relationships/image" Target="../media/image22.png"/><Relationship Id="rId5"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slide" Target="/ppt/slides/slide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slide" Target="/ppt/slides/slide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slide" Target="/ppt/slides/slide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1.xml"/><Relationship Id="rId5" Type="http://schemas.openxmlformats.org/officeDocument/2006/relationships/slide" Target="/ppt/slides/slide49.xml"/><Relationship Id="rId6" Type="http://schemas.openxmlformats.org/officeDocument/2006/relationships/slide" Target="/ppt/slides/slide3.xml"/><Relationship Id="rId7" Type="http://schemas.openxmlformats.org/officeDocument/2006/relationships/slide" Target="/ppt/slides/slide36.xml"/><Relationship Id="rId8"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slide" Target="/ppt/slides/slide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slide" Target="/ppt/slides/slide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slide" Target="/ppt/slides/slide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 Id="rId3" Type="http://schemas.openxmlformats.org/officeDocument/2006/relationships/slide" Target="/ppt/slides/slide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4.xml"/><Relationship Id="rId3" Type="http://schemas.openxmlformats.org/officeDocument/2006/relationships/slide" Target="/ppt/slides/slide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slide" Target="/ppt/slides/slide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slide" Target="/ppt/slides/slide3.xml"/><Relationship Id="rId4" Type="http://schemas.openxmlformats.org/officeDocument/2006/relationships/image" Target="../media/image36.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9.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9.png"/><Relationship Id="rId6" Type="http://schemas.openxmlformats.org/officeDocument/2006/relationships/image" Target="../media/image55.png"/><Relationship Id="rId7"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2.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3.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7.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60.png"/><Relationship Id="rId6" Type="http://schemas.openxmlformats.org/officeDocument/2006/relationships/image" Target="../media/image45.png"/><Relationship Id="rId7"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8.xml"/><Relationship Id="rId3" Type="http://schemas.openxmlformats.org/officeDocument/2006/relationships/slide" Target="/ppt/slides/slide3.xml"/><Relationship Id="rId4" Type="http://schemas.openxmlformats.org/officeDocument/2006/relationships/image" Target="../media/image29.png"/><Relationship Id="rId5"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slide" Target="/ppt/slid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slide" Target="/ppt/slides/slide3.xml"/><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2.xml"/><Relationship Id="rId3" Type="http://schemas.openxmlformats.org/officeDocument/2006/relationships/slide" Target="/ppt/slides/slide3.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slide" Target="/ppt/slid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 Id="rId3" Type="http://schemas.openxmlformats.org/officeDocument/2006/relationships/slide" Target="/ppt/slides/slide3.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 Id="rId3" Type="http://schemas.openxmlformats.org/officeDocument/2006/relationships/slide" Target="/ppt/slides/slide3.xml"/><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 Id="rId3" Type="http://schemas.openxmlformats.org/officeDocument/2006/relationships/slide" Target="/ppt/slides/slide3.xml"/><Relationship Id="rId4" Type="http://schemas.openxmlformats.org/officeDocument/2006/relationships/image" Target="../media/image61.png"/><Relationship Id="rId5"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slide" Target="/ppt/slides/slide3.xml"/><Relationship Id="rId4" Type="http://schemas.openxmlformats.org/officeDocument/2006/relationships/image" Target="../media/image75.png"/><Relationship Id="rId5"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8.xml"/><Relationship Id="rId3" Type="http://schemas.openxmlformats.org/officeDocument/2006/relationships/slide" Target="/ppt/slides/slide3.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slide" Target="/ppt/slides/slide3.xml"/><Relationship Id="rId4" Type="http://schemas.openxmlformats.org/officeDocument/2006/relationships/image" Target="../media/image68.png"/><Relationship Id="rId5" Type="http://schemas.openxmlformats.org/officeDocument/2006/relationships/hyperlink" Target="https://1drv.ms/w/c/9ffe10c3117d23c1/Eco7aPuf4IdDgO2xaGn0E9cBFCds1M-zSpLtgALaURhUeQ?e=MvzNx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slide" Target="/ppt/slid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0.xml"/><Relationship Id="rId3" Type="http://schemas.openxmlformats.org/officeDocument/2006/relationships/slide" Target="/ppt/slides/slide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 Id="rId3" Type="http://schemas.openxmlformats.org/officeDocument/2006/relationships/slide" Target="/ppt/slides/slide3.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3.xml"/><Relationship Id="rId3" Type="http://schemas.openxmlformats.org/officeDocument/2006/relationships/slide" Target="/ppt/slides/slide3.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4.xml"/><Relationship Id="rId3" Type="http://schemas.openxmlformats.org/officeDocument/2006/relationships/slide" Target="/ppt/slides/slide3.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5.xml"/><Relationship Id="rId3" Type="http://schemas.openxmlformats.org/officeDocument/2006/relationships/slide" Target="/ppt/slides/slide3.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6.xml"/><Relationship Id="rId3" Type="http://schemas.openxmlformats.org/officeDocument/2006/relationships/image" Target="../media/image81.png"/><Relationship Id="rId4" Type="http://schemas.openxmlformats.org/officeDocument/2006/relationships/slide" Target="/ppt/slides/slide3.xml"/><Relationship Id="rId5"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7.xml"/><Relationship Id="rId3" Type="http://schemas.openxmlformats.org/officeDocument/2006/relationships/slide" Target="/ppt/slides/slide3.xml"/><Relationship Id="rId4" Type="http://schemas.openxmlformats.org/officeDocument/2006/relationships/image" Target="../media/image73.png"/><Relationship Id="rId5"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8.xml"/><Relationship Id="rId3" Type="http://schemas.openxmlformats.org/officeDocument/2006/relationships/slide" Target="/ppt/slides/slide3.xml"/><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9.xml"/><Relationship Id="rId3" Type="http://schemas.openxmlformats.org/officeDocument/2006/relationships/slide" Target="/ppt/slides/slide3.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slide" Target="/ppt/slid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0.xml"/><Relationship Id="rId3" Type="http://schemas.openxmlformats.org/officeDocument/2006/relationships/slide" Target="/ppt/slides/slide3.xml"/><Relationship Id="rId4" Type="http://schemas.openxmlformats.org/officeDocument/2006/relationships/image" Target="../media/image82.png"/><Relationship Id="rId5"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 Id="rId3" Type="http://schemas.openxmlformats.org/officeDocument/2006/relationships/slide" Target="/ppt/slides/slide3.xml"/><Relationship Id="rId4" Type="http://schemas.openxmlformats.org/officeDocument/2006/relationships/image" Target="../media/image86.png"/><Relationship Id="rId5"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2.xml"/><Relationship Id="rId3" Type="http://schemas.openxmlformats.org/officeDocument/2006/relationships/slide" Target="/ppt/slides/slide3.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3.xml"/><Relationship Id="rId3" Type="http://schemas.openxmlformats.org/officeDocument/2006/relationships/slide" Target="/ppt/slides/slide3.xml"/><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4.xml"/><Relationship Id="rId3" Type="http://schemas.openxmlformats.org/officeDocument/2006/relationships/slide" Target="/ppt/slides/slide3.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5.xml"/><Relationship Id="rId3" Type="http://schemas.openxmlformats.org/officeDocument/2006/relationships/hyperlink" Target="https://1drv.ms/w/c/9ffe10c3117d23c1/Eco7aPuf4IdDgO2xaGn0E9cBFCds1M-zSpLtgALaURhUeQ?e=MvzNxw" TargetMode="External"/><Relationship Id="rId4" Type="http://schemas.openxmlformats.org/officeDocument/2006/relationships/slide" Target="/ppt/slides/slide3.xml"/><Relationship Id="rId5"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slide" Target="/ppt/slid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 Id="rId3" Type="http://schemas.openxmlformats.org/officeDocument/2006/relationships/slide" Target="/ppt/slides/slide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4" name="Shape 824"/>
        <p:cNvGrpSpPr/>
        <p:nvPr/>
      </p:nvGrpSpPr>
      <p:grpSpPr>
        <a:xfrm>
          <a:off x="0" y="0"/>
          <a:ext cx="0" cy="0"/>
          <a:chOff x="0" y="0"/>
          <a:chExt cx="0" cy="0"/>
        </a:xfrm>
      </p:grpSpPr>
      <p:pic>
        <p:nvPicPr>
          <p:cNvPr id="825" name="Google Shape;825;p117"/>
          <p:cNvPicPr preferRelativeResize="0"/>
          <p:nvPr/>
        </p:nvPicPr>
        <p:blipFill rotWithShape="1">
          <a:blip r:embed="rId3">
            <a:alphaModFix/>
          </a:blip>
          <a:srcRect b="0" l="0" r="0" t="0"/>
          <a:stretch/>
        </p:blipFill>
        <p:spPr>
          <a:xfrm>
            <a:off x="0" y="-10702"/>
            <a:ext cx="9177619" cy="5143501"/>
          </a:xfrm>
          <a:prstGeom prst="rect">
            <a:avLst/>
          </a:prstGeom>
          <a:noFill/>
          <a:ln>
            <a:noFill/>
          </a:ln>
        </p:spPr>
      </p:pic>
      <p:sp>
        <p:nvSpPr>
          <p:cNvPr id="826" name="Google Shape;826;p117"/>
          <p:cNvSpPr txBox="1"/>
          <p:nvPr/>
        </p:nvSpPr>
        <p:spPr>
          <a:xfrm>
            <a:off x="4583275" y="2655700"/>
            <a:ext cx="3645300" cy="1923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Cybersecurity Web Application Guide</a:t>
            </a:r>
            <a:endParaRPr b="0" i="0" sz="200" u="none" cap="none" strike="noStrike">
              <a:solidFill>
                <a:schemeClr val="dk1"/>
              </a:solidFill>
              <a:latin typeface="Poppins Medium"/>
              <a:ea typeface="Poppins Medium"/>
              <a:cs typeface="Poppins Medium"/>
              <a:sym typeface="Poppins Medium"/>
            </a:endParaRPr>
          </a:p>
        </p:txBody>
      </p:sp>
      <p:pic>
        <p:nvPicPr>
          <p:cNvPr id="827" name="Google Shape;827;p117"/>
          <p:cNvPicPr preferRelativeResize="0"/>
          <p:nvPr/>
        </p:nvPicPr>
        <p:blipFill rotWithShape="1">
          <a:blip r:embed="rId4">
            <a:alphaModFix/>
          </a:blip>
          <a:srcRect b="0" l="0" r="0" t="0"/>
          <a:stretch/>
        </p:blipFill>
        <p:spPr>
          <a:xfrm>
            <a:off x="5837269" y="2130806"/>
            <a:ext cx="1137300" cy="5249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6"/>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50" name="Google Shape;950;p126"/>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6.  Contact Us</a:t>
            </a:r>
            <a:endParaRPr b="1" i="0" sz="2500" u="none" cap="none" strike="noStrike">
              <a:solidFill>
                <a:schemeClr val="dk1"/>
              </a:solidFill>
              <a:latin typeface="Poppins"/>
              <a:ea typeface="Poppins"/>
              <a:cs typeface="Poppins"/>
              <a:sym typeface="Poppins"/>
            </a:endParaRPr>
          </a:p>
        </p:txBody>
      </p:sp>
      <p:sp>
        <p:nvSpPr>
          <p:cNvPr id="951" name="Google Shape;951;p126"/>
          <p:cNvSpPr txBox="1"/>
          <p:nvPr/>
        </p:nvSpPr>
        <p:spPr>
          <a:xfrm>
            <a:off x="170700" y="2400875"/>
            <a:ext cx="2857500" cy="1362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You can also find contact information to address questions, partnership ideas, or to learn more about FIA through the Contact Us button on the home page. </a:t>
            </a:r>
            <a:endParaRPr b="1" i="0" u="none" cap="none" strike="noStrike">
              <a:solidFill>
                <a:schemeClr val="dk1"/>
              </a:solidFill>
              <a:latin typeface="Lato"/>
              <a:ea typeface="Lato"/>
              <a:cs typeface="Lato"/>
              <a:sym typeface="Lato"/>
            </a:endParaRPr>
          </a:p>
        </p:txBody>
      </p:sp>
      <p:sp>
        <p:nvSpPr>
          <p:cNvPr id="952" name="Google Shape;952;p126"/>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126"/>
          <p:cNvSpPr txBox="1"/>
          <p:nvPr/>
        </p:nvSpPr>
        <p:spPr>
          <a:xfrm>
            <a:off x="7991131"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954" name="Google Shape;954;p126" title="contactUsScreen.png"/>
          <p:cNvPicPr preferRelativeResize="0"/>
          <p:nvPr/>
        </p:nvPicPr>
        <p:blipFill rotWithShape="1">
          <a:blip r:embed="rId4">
            <a:alphaModFix/>
          </a:blip>
          <a:srcRect b="15261" l="0" r="0" t="0"/>
          <a:stretch/>
        </p:blipFill>
        <p:spPr>
          <a:xfrm>
            <a:off x="3377625" y="1287062"/>
            <a:ext cx="5640300" cy="2569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7"/>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61" name="Google Shape;961;p127"/>
          <p:cNvPicPr preferRelativeResize="0"/>
          <p:nvPr/>
        </p:nvPicPr>
        <p:blipFill rotWithShape="1">
          <a:blip r:embed="rId3">
            <a:alphaModFix/>
          </a:blip>
          <a:srcRect b="0" l="0" r="0" t="0"/>
          <a:stretch/>
        </p:blipFill>
        <p:spPr>
          <a:xfrm>
            <a:off x="-10702" y="-10702"/>
            <a:ext cx="9144000" cy="5143501"/>
          </a:xfrm>
          <a:prstGeom prst="rect">
            <a:avLst/>
          </a:prstGeom>
          <a:noFill/>
          <a:ln>
            <a:noFill/>
          </a:ln>
        </p:spPr>
      </p:pic>
      <p:pic>
        <p:nvPicPr>
          <p:cNvPr id="962" name="Google Shape;962;p127"/>
          <p:cNvPicPr preferRelativeResize="0"/>
          <p:nvPr/>
        </p:nvPicPr>
        <p:blipFill rotWithShape="1">
          <a:blip r:embed="rId4">
            <a:alphaModFix/>
          </a:blip>
          <a:srcRect b="0" l="0" r="0" t="0"/>
          <a:stretch/>
        </p:blipFill>
        <p:spPr>
          <a:xfrm>
            <a:off x="7902819" y="86681"/>
            <a:ext cx="1137300" cy="524906"/>
          </a:xfrm>
          <a:prstGeom prst="rect">
            <a:avLst/>
          </a:prstGeom>
          <a:noFill/>
          <a:ln>
            <a:noFill/>
          </a:ln>
        </p:spPr>
      </p:pic>
      <p:sp>
        <p:nvSpPr>
          <p:cNvPr id="963" name="Google Shape;963;p127"/>
          <p:cNvSpPr txBox="1"/>
          <p:nvPr/>
        </p:nvSpPr>
        <p:spPr>
          <a:xfrm>
            <a:off x="6418700" y="2929450"/>
            <a:ext cx="2736000" cy="1548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Participant Screens</a:t>
            </a:r>
            <a:endParaRPr b="0" i="0" sz="20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8"/>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69" name="Google Shape;969;p128"/>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  University </a:t>
            </a:r>
            <a:endParaRPr b="1" i="0" sz="2400" u="none" cap="none" strike="noStrike">
              <a:solidFill>
                <a:schemeClr val="dk1"/>
              </a:solidFill>
              <a:latin typeface="Poppins"/>
              <a:ea typeface="Poppins"/>
              <a:cs typeface="Poppins"/>
              <a:sym typeface="Poppins"/>
            </a:endParaRPr>
          </a:p>
        </p:txBody>
      </p:sp>
      <p:sp>
        <p:nvSpPr>
          <p:cNvPr id="970" name="Google Shape;970;p128"/>
          <p:cNvSpPr txBox="1"/>
          <p:nvPr/>
        </p:nvSpPr>
        <p:spPr>
          <a:xfrm>
            <a:off x="170700" y="2400875"/>
            <a:ext cx="2857500" cy="1146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This is the current home page for a participant after you sign in. To start using the application,  select your appropriate university first from the drop down.</a:t>
            </a:r>
            <a:endParaRPr b="1" i="0" u="none" cap="none" strike="noStrike">
              <a:solidFill>
                <a:schemeClr val="dk1"/>
              </a:solidFill>
              <a:latin typeface="Lato"/>
              <a:ea typeface="Lato"/>
              <a:cs typeface="Lato"/>
              <a:sym typeface="Lato"/>
            </a:endParaRPr>
          </a:p>
        </p:txBody>
      </p:sp>
      <p:sp>
        <p:nvSpPr>
          <p:cNvPr id="971" name="Google Shape;971;p128"/>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72" name="Google Shape;972;p128"/>
          <p:cNvPicPr preferRelativeResize="0"/>
          <p:nvPr/>
        </p:nvPicPr>
        <p:blipFill>
          <a:blip r:embed="rId3">
            <a:alphaModFix/>
          </a:blip>
          <a:stretch>
            <a:fillRect/>
          </a:stretch>
        </p:blipFill>
        <p:spPr>
          <a:xfrm>
            <a:off x="3535513" y="3754675"/>
            <a:ext cx="5206184" cy="1146600"/>
          </a:xfrm>
          <a:prstGeom prst="rect">
            <a:avLst/>
          </a:prstGeom>
          <a:noFill/>
          <a:ln>
            <a:noFill/>
          </a:ln>
        </p:spPr>
      </p:pic>
      <p:sp>
        <p:nvSpPr>
          <p:cNvPr id="973" name="Google Shape;973;p12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pic>
        <p:nvPicPr>
          <p:cNvPr id="974" name="Google Shape;974;p128"/>
          <p:cNvPicPr preferRelativeResize="0"/>
          <p:nvPr/>
        </p:nvPicPr>
        <p:blipFill rotWithShape="1">
          <a:blip r:embed="rId5">
            <a:alphaModFix/>
          </a:blip>
          <a:srcRect b="0" l="13730" r="17309" t="0"/>
          <a:stretch/>
        </p:blipFill>
        <p:spPr>
          <a:xfrm>
            <a:off x="3619475" y="291300"/>
            <a:ext cx="5373200" cy="3339149"/>
          </a:xfrm>
          <a:prstGeom prst="rect">
            <a:avLst/>
          </a:prstGeom>
          <a:noFill/>
          <a:ln>
            <a:noFill/>
          </a:ln>
        </p:spPr>
      </p:pic>
      <p:sp>
        <p:nvSpPr>
          <p:cNvPr id="975" name="Google Shape;975;p128"/>
          <p:cNvSpPr/>
          <p:nvPr/>
        </p:nvSpPr>
        <p:spPr>
          <a:xfrm>
            <a:off x="4229849" y="1570075"/>
            <a:ext cx="369000" cy="2143800"/>
          </a:xfrm>
          <a:prstGeom prst="bentArrow">
            <a:avLst>
              <a:gd fmla="val 25000" name="adj1"/>
              <a:gd fmla="val 25000" name="adj2"/>
              <a:gd fmla="val 25000" name="adj3"/>
              <a:gd fmla="val 41586"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9"/>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81" name="Google Shape;981;p129"/>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  Event</a:t>
            </a:r>
            <a:endParaRPr b="1" i="0" sz="2400" u="none" cap="none" strike="noStrike">
              <a:solidFill>
                <a:schemeClr val="dk1"/>
              </a:solidFill>
              <a:latin typeface="Poppins"/>
              <a:ea typeface="Poppins"/>
              <a:cs typeface="Poppins"/>
              <a:sym typeface="Poppins"/>
            </a:endParaRPr>
          </a:p>
        </p:txBody>
      </p:sp>
      <p:sp>
        <p:nvSpPr>
          <p:cNvPr id="982" name="Google Shape;982;p129"/>
          <p:cNvSpPr txBox="1"/>
          <p:nvPr/>
        </p:nvSpPr>
        <p:spPr>
          <a:xfrm>
            <a:off x="170700" y="2400875"/>
            <a:ext cx="2857500" cy="2439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Once you have chosen a university, you can now look for upcoming (and active) cyberfair events. These are where peer helpers take their knowledge and deliver personal cybersecurity information/tips across a wide range of our microcourses. Select the cyberfair event you are interested in from the drop down box to scope in on it.</a:t>
            </a:r>
            <a:endParaRPr b="1" i="0" u="none" cap="none" strike="noStrike">
              <a:solidFill>
                <a:schemeClr val="dk1"/>
              </a:solidFill>
              <a:latin typeface="Lato"/>
              <a:ea typeface="Lato"/>
              <a:cs typeface="Lato"/>
              <a:sym typeface="Lato"/>
            </a:endParaRPr>
          </a:p>
        </p:txBody>
      </p:sp>
      <p:sp>
        <p:nvSpPr>
          <p:cNvPr id="983" name="Google Shape;983;p129"/>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84" name="Google Shape;984;p129"/>
          <p:cNvPicPr preferRelativeResize="0"/>
          <p:nvPr/>
        </p:nvPicPr>
        <p:blipFill rotWithShape="1">
          <a:blip r:embed="rId3">
            <a:alphaModFix/>
          </a:blip>
          <a:srcRect b="8256" l="0" r="0" t="0"/>
          <a:stretch/>
        </p:blipFill>
        <p:spPr>
          <a:xfrm>
            <a:off x="3558325" y="3508425"/>
            <a:ext cx="5160550" cy="1274425"/>
          </a:xfrm>
          <a:prstGeom prst="rect">
            <a:avLst/>
          </a:prstGeom>
          <a:noFill/>
          <a:ln>
            <a:noFill/>
          </a:ln>
        </p:spPr>
      </p:pic>
      <p:sp>
        <p:nvSpPr>
          <p:cNvPr id="985" name="Google Shape;985;p12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pic>
        <p:nvPicPr>
          <p:cNvPr id="986" name="Google Shape;986;p129"/>
          <p:cNvPicPr preferRelativeResize="0"/>
          <p:nvPr/>
        </p:nvPicPr>
        <p:blipFill rotWithShape="1">
          <a:blip r:embed="rId5">
            <a:alphaModFix/>
          </a:blip>
          <a:srcRect b="0" l="13730" r="17309" t="0"/>
          <a:stretch/>
        </p:blipFill>
        <p:spPr>
          <a:xfrm>
            <a:off x="3198900" y="216817"/>
            <a:ext cx="5160550" cy="3207008"/>
          </a:xfrm>
          <a:prstGeom prst="rect">
            <a:avLst/>
          </a:prstGeom>
          <a:noFill/>
          <a:ln>
            <a:noFill/>
          </a:ln>
        </p:spPr>
      </p:pic>
      <p:sp>
        <p:nvSpPr>
          <p:cNvPr id="987" name="Google Shape;987;p129"/>
          <p:cNvSpPr/>
          <p:nvPr/>
        </p:nvSpPr>
        <p:spPr>
          <a:xfrm>
            <a:off x="3941975" y="1903425"/>
            <a:ext cx="211800" cy="1605000"/>
          </a:xfrm>
          <a:prstGeom prst="bentArrow">
            <a:avLst>
              <a:gd fmla="val 25000" name="adj1"/>
              <a:gd fmla="val 25000" name="adj2"/>
              <a:gd fmla="val 25000" name="adj3"/>
              <a:gd fmla="val 43750"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sp>
        <p:nvSpPr>
          <p:cNvPr id="993" name="Google Shape;993;p130"/>
          <p:cNvSpPr/>
          <p:nvPr/>
        </p:nvSpPr>
        <p:spPr>
          <a:xfrm>
            <a:off x="0" y="-260800"/>
            <a:ext cx="3198900" cy="5404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94" name="Google Shape;994;p130"/>
          <p:cNvSpPr txBox="1"/>
          <p:nvPr/>
        </p:nvSpPr>
        <p:spPr>
          <a:xfrm>
            <a:off x="0" y="148206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3.  Quiz</a:t>
            </a:r>
            <a:endParaRPr b="1" i="0" sz="2400" u="none" cap="none" strike="noStrike">
              <a:solidFill>
                <a:schemeClr val="dk1"/>
              </a:solidFill>
              <a:latin typeface="Poppins"/>
              <a:ea typeface="Poppins"/>
              <a:cs typeface="Poppins"/>
              <a:sym typeface="Poppins"/>
            </a:endParaRPr>
          </a:p>
        </p:txBody>
      </p:sp>
      <p:sp>
        <p:nvSpPr>
          <p:cNvPr id="995" name="Google Shape;995;p130"/>
          <p:cNvSpPr txBox="1"/>
          <p:nvPr/>
        </p:nvSpPr>
        <p:spPr>
          <a:xfrm>
            <a:off x="170700" y="1992654"/>
            <a:ext cx="2857500" cy="2655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Upon signing in for the first time and choosing your event,  you will need to complete the pre-event quiz which will be used to tailor sessions to you later on. You choose one answer per question and click next (you can also go back through questions). You can see your progress in the top bar and your progress is saved each question so you can leave </a:t>
            </a:r>
            <a:r>
              <a:rPr b="1" lang="en">
                <a:solidFill>
                  <a:schemeClr val="dk1"/>
                </a:solidFill>
                <a:latin typeface="Lato"/>
                <a:ea typeface="Lato"/>
                <a:cs typeface="Lato"/>
                <a:sym typeface="Lato"/>
              </a:rPr>
              <a:t>whenever</a:t>
            </a:r>
            <a:r>
              <a:rPr b="1" lang="en">
                <a:solidFill>
                  <a:schemeClr val="dk1"/>
                </a:solidFill>
                <a:latin typeface="Lato"/>
                <a:ea typeface="Lato"/>
                <a:cs typeface="Lato"/>
                <a:sym typeface="Lato"/>
              </a:rPr>
              <a:t> with no penalty. </a:t>
            </a:r>
            <a:endParaRPr b="1" i="0" u="none" cap="none" strike="noStrike">
              <a:solidFill>
                <a:schemeClr val="dk1"/>
              </a:solidFill>
              <a:latin typeface="Lato"/>
              <a:ea typeface="Lato"/>
              <a:cs typeface="Lato"/>
              <a:sym typeface="Lato"/>
            </a:endParaRPr>
          </a:p>
        </p:txBody>
      </p:sp>
      <p:sp>
        <p:nvSpPr>
          <p:cNvPr id="996" name="Google Shape;996;p130"/>
          <p:cNvSpPr/>
          <p:nvPr/>
        </p:nvSpPr>
        <p:spPr>
          <a:xfrm>
            <a:off x="1414911" y="78733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97" name="Google Shape;997;p130"/>
          <p:cNvPicPr preferRelativeResize="0"/>
          <p:nvPr/>
        </p:nvPicPr>
        <p:blipFill>
          <a:blip r:embed="rId4">
            <a:alphaModFix/>
          </a:blip>
          <a:stretch>
            <a:fillRect/>
          </a:stretch>
        </p:blipFill>
        <p:spPr>
          <a:xfrm>
            <a:off x="4020300" y="447142"/>
            <a:ext cx="4428025" cy="3357525"/>
          </a:xfrm>
          <a:prstGeom prst="rect">
            <a:avLst/>
          </a:prstGeom>
          <a:noFill/>
          <a:ln>
            <a:noFill/>
          </a:ln>
        </p:spPr>
      </p:pic>
      <p:sp>
        <p:nvSpPr>
          <p:cNvPr id="998" name="Google Shape;998;p130"/>
          <p:cNvSpPr txBox="1"/>
          <p:nvPr/>
        </p:nvSpPr>
        <p:spPr>
          <a:xfrm>
            <a:off x="4020300" y="3881400"/>
            <a:ext cx="442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Link to scoring guide: </a:t>
            </a:r>
            <a:r>
              <a:rPr lang="en" u="sng">
                <a:solidFill>
                  <a:schemeClr val="hlink"/>
                </a:solidFill>
                <a:latin typeface="Rockwell"/>
                <a:ea typeface="Rockwell"/>
                <a:cs typeface="Rockwell"/>
                <a:sym typeface="Rockwell"/>
                <a:hlinkClick r:id="rId5"/>
              </a:rPr>
              <a:t>Click Here</a:t>
            </a:r>
            <a:endParaRPr>
              <a:solidFill>
                <a:schemeClr val="dk1"/>
              </a:solidFill>
              <a:latin typeface="Rockwell"/>
              <a:ea typeface="Rockwell"/>
              <a:cs typeface="Rockwell"/>
              <a:sym typeface="Rockwell"/>
            </a:endParaRPr>
          </a:p>
          <a:p>
            <a:pPr indent="0" lvl="0" marL="0" rtl="0" algn="l">
              <a:spcBef>
                <a:spcPts val="0"/>
              </a:spcBef>
              <a:spcAft>
                <a:spcPts val="0"/>
              </a:spcAft>
              <a:buNone/>
            </a:pPr>
            <a:r>
              <a:t/>
            </a:r>
            <a:endParaRPr>
              <a:solidFill>
                <a:schemeClr val="dk1"/>
              </a:solidFill>
              <a:latin typeface="Rockwell"/>
              <a:ea typeface="Rockwell"/>
              <a:cs typeface="Rockwell"/>
              <a:sym typeface="Rockwe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3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sp>
        <p:nvSpPr>
          <p:cNvPr id="1004" name="Google Shape;1004;p131"/>
          <p:cNvSpPr/>
          <p:nvPr/>
        </p:nvSpPr>
        <p:spPr>
          <a:xfrm>
            <a:off x="0" y="-260800"/>
            <a:ext cx="3198900" cy="5404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05" name="Google Shape;1005;p131"/>
          <p:cNvSpPr txBox="1"/>
          <p:nvPr/>
        </p:nvSpPr>
        <p:spPr>
          <a:xfrm>
            <a:off x="0" y="148206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4.  Quiz Results</a:t>
            </a:r>
            <a:endParaRPr b="1" i="0" sz="2400" u="none" cap="none" strike="noStrike">
              <a:solidFill>
                <a:schemeClr val="dk1"/>
              </a:solidFill>
              <a:latin typeface="Poppins"/>
              <a:ea typeface="Poppins"/>
              <a:cs typeface="Poppins"/>
              <a:sym typeface="Poppins"/>
            </a:endParaRPr>
          </a:p>
        </p:txBody>
      </p:sp>
      <p:sp>
        <p:nvSpPr>
          <p:cNvPr id="1006" name="Google Shape;1006;p131"/>
          <p:cNvSpPr txBox="1"/>
          <p:nvPr/>
        </p:nvSpPr>
        <p:spPr>
          <a:xfrm>
            <a:off x="170700" y="1992654"/>
            <a:ext cx="2857500" cy="15777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At the end, you will see your results with your cyber score, factors that impacted your score, and some quick wins to improve your security! You can now move onto joining sessions and using the application normally.</a:t>
            </a:r>
            <a:endParaRPr b="1" i="0" u="none" cap="none" strike="noStrike">
              <a:solidFill>
                <a:schemeClr val="dk1"/>
              </a:solidFill>
              <a:latin typeface="Lato"/>
              <a:ea typeface="Lato"/>
              <a:cs typeface="Lato"/>
              <a:sym typeface="Lato"/>
            </a:endParaRPr>
          </a:p>
        </p:txBody>
      </p:sp>
      <p:sp>
        <p:nvSpPr>
          <p:cNvPr id="1007" name="Google Shape;1007;p131"/>
          <p:cNvSpPr/>
          <p:nvPr/>
        </p:nvSpPr>
        <p:spPr>
          <a:xfrm>
            <a:off x="1414911" y="78733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08" name="Google Shape;1008;p131"/>
          <p:cNvPicPr preferRelativeResize="0"/>
          <p:nvPr/>
        </p:nvPicPr>
        <p:blipFill>
          <a:blip r:embed="rId4">
            <a:alphaModFix/>
          </a:blip>
          <a:stretch>
            <a:fillRect/>
          </a:stretch>
        </p:blipFill>
        <p:spPr>
          <a:xfrm>
            <a:off x="3351300" y="211685"/>
            <a:ext cx="5640301" cy="4752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2"/>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14" name="Google Shape;1014;p132"/>
          <p:cNvSpPr txBox="1"/>
          <p:nvPr/>
        </p:nvSpPr>
        <p:spPr>
          <a:xfrm>
            <a:off x="0" y="168068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5.  Score</a:t>
            </a:r>
            <a:endParaRPr b="1" i="0" sz="2400" u="none" cap="none" strike="noStrike">
              <a:solidFill>
                <a:schemeClr val="dk1"/>
              </a:solidFill>
              <a:latin typeface="Poppins"/>
              <a:ea typeface="Poppins"/>
              <a:cs typeface="Poppins"/>
              <a:sym typeface="Poppins"/>
            </a:endParaRPr>
          </a:p>
        </p:txBody>
      </p:sp>
      <p:sp>
        <p:nvSpPr>
          <p:cNvPr id="1015" name="Google Shape;1015;p132"/>
          <p:cNvSpPr txBox="1"/>
          <p:nvPr/>
        </p:nvSpPr>
        <p:spPr>
          <a:xfrm>
            <a:off x="170700" y="2093617"/>
            <a:ext cx="2857500" cy="3086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Once you have scoped into a university and taken the pre-event assessment, the first component you will see is your cybersecurity score. It is organized per module and also gives a total score. It’s a “risk/need” score per topic: 0 = very strong/low-risk, 1–3 = minor gaps, 4–6 = moderate risk (needs attention), 7–8 = high risk (priority to fix soon), 9–10 = critical risk (fix first). We will implement helper sharing in next sprint!</a:t>
            </a:r>
            <a:endParaRPr b="1" i="0" u="none" cap="none" strike="noStrike">
              <a:solidFill>
                <a:schemeClr val="dk1"/>
              </a:solidFill>
              <a:latin typeface="Lato"/>
              <a:ea typeface="Lato"/>
              <a:cs typeface="Lato"/>
              <a:sym typeface="Lato"/>
            </a:endParaRPr>
          </a:p>
        </p:txBody>
      </p:sp>
      <p:sp>
        <p:nvSpPr>
          <p:cNvPr id="1016" name="Google Shape;1016;p132"/>
          <p:cNvSpPr/>
          <p:nvPr/>
        </p:nvSpPr>
        <p:spPr>
          <a:xfrm>
            <a:off x="1414911" y="101376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13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18" name="Google Shape;1018;p132"/>
          <p:cNvPicPr preferRelativeResize="0"/>
          <p:nvPr/>
        </p:nvPicPr>
        <p:blipFill>
          <a:blip r:embed="rId4">
            <a:alphaModFix/>
          </a:blip>
          <a:stretch>
            <a:fillRect/>
          </a:stretch>
        </p:blipFill>
        <p:spPr>
          <a:xfrm>
            <a:off x="3328625" y="1136160"/>
            <a:ext cx="5640300" cy="28711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33"/>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24" name="Google Shape;1024;p133"/>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6.  View Sessions</a:t>
            </a:r>
            <a:endParaRPr b="1" i="0" sz="2400" u="none" cap="none" strike="noStrike">
              <a:solidFill>
                <a:schemeClr val="dk1"/>
              </a:solidFill>
              <a:latin typeface="Poppins"/>
              <a:ea typeface="Poppins"/>
              <a:cs typeface="Poppins"/>
              <a:sym typeface="Poppins"/>
            </a:endParaRPr>
          </a:p>
        </p:txBody>
      </p:sp>
      <p:sp>
        <p:nvSpPr>
          <p:cNvPr id="1025" name="Google Shape;1025;p133"/>
          <p:cNvSpPr txBox="1"/>
          <p:nvPr/>
        </p:nvSpPr>
        <p:spPr>
          <a:xfrm>
            <a:off x="170700" y="2400875"/>
            <a:ext cx="2857500" cy="1577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On the screen near the bottom, you can view all </a:t>
            </a:r>
            <a:r>
              <a:rPr b="1" lang="en">
                <a:solidFill>
                  <a:schemeClr val="dk1"/>
                </a:solidFill>
                <a:latin typeface="Lato"/>
                <a:ea typeface="Lato"/>
                <a:cs typeface="Lato"/>
                <a:sym typeface="Lato"/>
              </a:rPr>
              <a:t>available</a:t>
            </a:r>
            <a:r>
              <a:rPr b="1" lang="en">
                <a:solidFill>
                  <a:schemeClr val="dk1"/>
                </a:solidFill>
                <a:latin typeface="Lato"/>
                <a:ea typeface="Lato"/>
                <a:cs typeface="Lato"/>
                <a:sym typeface="Lato"/>
              </a:rPr>
              <a:t> sessions including their helper name, seats remaining, and a time. You can enroll in any session you want if it has an Enroll button at the bottom.  </a:t>
            </a:r>
            <a:endParaRPr b="1" i="0" u="none" cap="none" strike="noStrike">
              <a:solidFill>
                <a:schemeClr val="dk1"/>
              </a:solidFill>
              <a:latin typeface="Lato"/>
              <a:ea typeface="Lato"/>
              <a:cs typeface="Lato"/>
              <a:sym typeface="Lato"/>
            </a:endParaRPr>
          </a:p>
        </p:txBody>
      </p:sp>
      <p:sp>
        <p:nvSpPr>
          <p:cNvPr id="1026" name="Google Shape;1026;p133"/>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13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28" name="Google Shape;1028;p133"/>
          <p:cNvPicPr preferRelativeResize="0"/>
          <p:nvPr/>
        </p:nvPicPr>
        <p:blipFill>
          <a:blip r:embed="rId4">
            <a:alphaModFix/>
          </a:blip>
          <a:stretch>
            <a:fillRect/>
          </a:stretch>
        </p:blipFill>
        <p:spPr>
          <a:xfrm>
            <a:off x="3443475" y="1457835"/>
            <a:ext cx="5640299" cy="2133815"/>
          </a:xfrm>
          <a:prstGeom prst="rect">
            <a:avLst/>
          </a:prstGeom>
          <a:noFill/>
          <a:ln>
            <a:noFill/>
          </a:ln>
        </p:spPr>
      </p:pic>
      <p:sp>
        <p:nvSpPr>
          <p:cNvPr id="1029" name="Google Shape;1029;p133"/>
          <p:cNvSpPr/>
          <p:nvPr/>
        </p:nvSpPr>
        <p:spPr>
          <a:xfrm>
            <a:off x="3667291" y="3005592"/>
            <a:ext cx="480900" cy="291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4"/>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35" name="Google Shape;1035;p134"/>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7.  New Sessions</a:t>
            </a:r>
            <a:endParaRPr b="1" i="0" sz="2400" u="none" cap="none" strike="noStrike">
              <a:solidFill>
                <a:schemeClr val="dk1"/>
              </a:solidFill>
              <a:latin typeface="Poppins"/>
              <a:ea typeface="Poppins"/>
              <a:cs typeface="Poppins"/>
              <a:sym typeface="Poppins"/>
            </a:endParaRPr>
          </a:p>
        </p:txBody>
      </p:sp>
      <p:sp>
        <p:nvSpPr>
          <p:cNvPr id="1036" name="Google Shape;1036;p134"/>
          <p:cNvSpPr txBox="1"/>
          <p:nvPr/>
        </p:nvSpPr>
        <p:spPr>
          <a:xfrm>
            <a:off x="170700" y="2400875"/>
            <a:ext cx="2857500" cy="1362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Users can see a summary of newly added sessions since their last time on the website. They have the option to view only new sessions, or have the new sessions highlighted.</a:t>
            </a:r>
            <a:endParaRPr b="1" i="0" u="none" cap="none" strike="noStrike">
              <a:solidFill>
                <a:schemeClr val="dk1"/>
              </a:solidFill>
              <a:latin typeface="Lato"/>
              <a:ea typeface="Lato"/>
              <a:cs typeface="Lato"/>
              <a:sym typeface="Lato"/>
            </a:endParaRPr>
          </a:p>
        </p:txBody>
      </p:sp>
      <p:sp>
        <p:nvSpPr>
          <p:cNvPr id="1037" name="Google Shape;1037;p134"/>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13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39" name="Google Shape;1039;p134"/>
          <p:cNvPicPr preferRelativeResize="0"/>
          <p:nvPr/>
        </p:nvPicPr>
        <p:blipFill>
          <a:blip r:embed="rId4">
            <a:alphaModFix/>
          </a:blip>
          <a:stretch>
            <a:fillRect/>
          </a:stretch>
        </p:blipFill>
        <p:spPr>
          <a:xfrm>
            <a:off x="3260100" y="1699375"/>
            <a:ext cx="5883891" cy="1744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5"/>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45" name="Google Shape;1045;p135"/>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8.  Enroll Success</a:t>
            </a:r>
            <a:endParaRPr b="1" i="0" sz="2400" u="none" cap="none" strike="noStrike">
              <a:solidFill>
                <a:schemeClr val="dk1"/>
              </a:solidFill>
              <a:latin typeface="Poppins"/>
              <a:ea typeface="Poppins"/>
              <a:cs typeface="Poppins"/>
              <a:sym typeface="Poppins"/>
            </a:endParaRPr>
          </a:p>
        </p:txBody>
      </p:sp>
      <p:sp>
        <p:nvSpPr>
          <p:cNvPr id="1046" name="Google Shape;1046;p135"/>
          <p:cNvSpPr txBox="1"/>
          <p:nvPr/>
        </p:nvSpPr>
        <p:spPr>
          <a:xfrm>
            <a:off x="170700" y="2400875"/>
            <a:ext cx="2857500" cy="2655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Once you enroll in a session, you will see the follow success screen. It shows you all session details, and allows you to download a .ics file which can be used to update your calendar of choice (example shown on right is through Outlook). From here, you can return to the event page with Back to Home where it will add the session to a new section called My Sessions.</a:t>
            </a:r>
            <a:endParaRPr b="1" i="0" u="none" cap="none" strike="noStrike">
              <a:solidFill>
                <a:schemeClr val="dk1"/>
              </a:solidFill>
              <a:latin typeface="Lato"/>
              <a:ea typeface="Lato"/>
              <a:cs typeface="Lato"/>
              <a:sym typeface="Lato"/>
            </a:endParaRPr>
          </a:p>
        </p:txBody>
      </p:sp>
      <p:sp>
        <p:nvSpPr>
          <p:cNvPr id="1047" name="Google Shape;1047;p135"/>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135"/>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49" name="Google Shape;1049;p135"/>
          <p:cNvPicPr preferRelativeResize="0"/>
          <p:nvPr/>
        </p:nvPicPr>
        <p:blipFill>
          <a:blip r:embed="rId4">
            <a:alphaModFix/>
          </a:blip>
          <a:stretch>
            <a:fillRect/>
          </a:stretch>
        </p:blipFill>
        <p:spPr>
          <a:xfrm>
            <a:off x="4150175" y="346124"/>
            <a:ext cx="4339324" cy="2683850"/>
          </a:xfrm>
          <a:prstGeom prst="rect">
            <a:avLst/>
          </a:prstGeom>
          <a:noFill/>
          <a:ln>
            <a:noFill/>
          </a:ln>
        </p:spPr>
      </p:pic>
      <p:pic>
        <p:nvPicPr>
          <p:cNvPr id="1050" name="Google Shape;1050;p135"/>
          <p:cNvPicPr preferRelativeResize="0"/>
          <p:nvPr/>
        </p:nvPicPr>
        <p:blipFill>
          <a:blip r:embed="rId5">
            <a:alphaModFix/>
          </a:blip>
          <a:stretch>
            <a:fillRect/>
          </a:stretch>
        </p:blipFill>
        <p:spPr>
          <a:xfrm>
            <a:off x="4882313" y="3029974"/>
            <a:ext cx="2875042" cy="1808725"/>
          </a:xfrm>
          <a:prstGeom prst="rect">
            <a:avLst/>
          </a:prstGeom>
          <a:noFill/>
          <a:ln>
            <a:noFill/>
          </a:ln>
        </p:spPr>
      </p:pic>
      <p:sp>
        <p:nvSpPr>
          <p:cNvPr id="1051" name="Google Shape;1051;p135"/>
          <p:cNvSpPr/>
          <p:nvPr/>
        </p:nvSpPr>
        <p:spPr>
          <a:xfrm>
            <a:off x="6901646" y="1425166"/>
            <a:ext cx="952500" cy="453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8"/>
          <p:cNvSpPr/>
          <p:nvPr/>
        </p:nvSpPr>
        <p:spPr>
          <a:xfrm>
            <a:off x="415519" y="1684463"/>
            <a:ext cx="3070500" cy="1306200"/>
          </a:xfrm>
          <a:prstGeom prst="rect">
            <a:avLst/>
          </a:prstGeom>
          <a:solidFill>
            <a:srgbClr val="FFCFC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3" name="Google Shape;833;p118"/>
          <p:cNvSpPr/>
          <p:nvPr/>
        </p:nvSpPr>
        <p:spPr>
          <a:xfrm>
            <a:off x="415519" y="3178697"/>
            <a:ext cx="3070500" cy="1307400"/>
          </a:xfrm>
          <a:prstGeom prst="rect">
            <a:avLst/>
          </a:prstGeom>
          <a:solidFill>
            <a:srgbClr val="FFCFC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4" name="Google Shape;834;p118"/>
          <p:cNvSpPr/>
          <p:nvPr/>
        </p:nvSpPr>
        <p:spPr>
          <a:xfrm>
            <a:off x="5652662" y="3278563"/>
            <a:ext cx="3070500" cy="1306200"/>
          </a:xfrm>
          <a:prstGeom prst="rect">
            <a:avLst/>
          </a:prstGeom>
          <a:solidFill>
            <a:srgbClr val="FFCFC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5" name="Google Shape;835;p118"/>
          <p:cNvSpPr/>
          <p:nvPr/>
        </p:nvSpPr>
        <p:spPr>
          <a:xfrm>
            <a:off x="5692918" y="1681572"/>
            <a:ext cx="3070500" cy="1307400"/>
          </a:xfrm>
          <a:prstGeom prst="rect">
            <a:avLst/>
          </a:prstGeom>
          <a:solidFill>
            <a:srgbClr val="FFCFC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6" name="Google Shape;836;p118"/>
          <p:cNvSpPr/>
          <p:nvPr/>
        </p:nvSpPr>
        <p:spPr>
          <a:xfrm>
            <a:off x="5430979" y="1681572"/>
            <a:ext cx="3332400" cy="130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7" name="Google Shape;837;p118"/>
          <p:cNvSpPr/>
          <p:nvPr/>
        </p:nvSpPr>
        <p:spPr>
          <a:xfrm>
            <a:off x="3988841" y="2516802"/>
            <a:ext cx="1174753" cy="1176035"/>
          </a:xfrm>
          <a:custGeom>
            <a:rect b="b" l="l" r="r" t="t"/>
            <a:pathLst>
              <a:path extrusionOk="0" h="516" w="516">
                <a:moveTo>
                  <a:pt x="258" y="516"/>
                </a:moveTo>
                <a:cubicBezTo>
                  <a:pt x="116" y="516"/>
                  <a:pt x="0" y="400"/>
                  <a:pt x="0" y="258"/>
                </a:cubicBezTo>
                <a:cubicBezTo>
                  <a:pt x="0" y="116"/>
                  <a:pt x="116" y="0"/>
                  <a:pt x="258" y="0"/>
                </a:cubicBezTo>
                <a:cubicBezTo>
                  <a:pt x="400" y="0"/>
                  <a:pt x="516" y="116"/>
                  <a:pt x="516" y="258"/>
                </a:cubicBezTo>
                <a:cubicBezTo>
                  <a:pt x="516" y="400"/>
                  <a:pt x="400" y="516"/>
                  <a:pt x="258" y="516"/>
                </a:cubicBezTo>
                <a:moveTo>
                  <a:pt x="258" y="40"/>
                </a:moveTo>
                <a:cubicBezTo>
                  <a:pt x="138" y="40"/>
                  <a:pt x="40" y="138"/>
                  <a:pt x="40" y="258"/>
                </a:cubicBezTo>
                <a:cubicBezTo>
                  <a:pt x="40" y="378"/>
                  <a:pt x="138" y="476"/>
                  <a:pt x="258" y="476"/>
                </a:cubicBezTo>
                <a:cubicBezTo>
                  <a:pt x="378" y="476"/>
                  <a:pt x="476" y="378"/>
                  <a:pt x="476" y="258"/>
                </a:cubicBezTo>
                <a:cubicBezTo>
                  <a:pt x="476" y="138"/>
                  <a:pt x="378" y="40"/>
                  <a:pt x="258" y="40"/>
                </a:cubicBezTo>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8" name="Google Shape;838;p118"/>
          <p:cNvSpPr/>
          <p:nvPr/>
        </p:nvSpPr>
        <p:spPr>
          <a:xfrm>
            <a:off x="3713821" y="2241742"/>
            <a:ext cx="1724794" cy="1727464"/>
          </a:xfrm>
          <a:custGeom>
            <a:rect b="b" l="l" r="r" t="t"/>
            <a:pathLst>
              <a:path extrusionOk="0" h="728" w="728">
                <a:moveTo>
                  <a:pt x="364" y="728"/>
                </a:moveTo>
                <a:cubicBezTo>
                  <a:pt x="163" y="728"/>
                  <a:pt x="0" y="565"/>
                  <a:pt x="0" y="364"/>
                </a:cubicBezTo>
                <a:cubicBezTo>
                  <a:pt x="0" y="163"/>
                  <a:pt x="163" y="0"/>
                  <a:pt x="364" y="0"/>
                </a:cubicBezTo>
                <a:cubicBezTo>
                  <a:pt x="565" y="0"/>
                  <a:pt x="728" y="163"/>
                  <a:pt x="728" y="364"/>
                </a:cubicBezTo>
                <a:cubicBezTo>
                  <a:pt x="728" y="565"/>
                  <a:pt x="565" y="728"/>
                  <a:pt x="364" y="728"/>
                </a:cubicBezTo>
                <a:moveTo>
                  <a:pt x="364" y="40"/>
                </a:moveTo>
                <a:cubicBezTo>
                  <a:pt x="185" y="40"/>
                  <a:pt x="40" y="185"/>
                  <a:pt x="40" y="364"/>
                </a:cubicBezTo>
                <a:cubicBezTo>
                  <a:pt x="40" y="543"/>
                  <a:pt x="185" y="688"/>
                  <a:pt x="364" y="688"/>
                </a:cubicBezTo>
                <a:cubicBezTo>
                  <a:pt x="543" y="688"/>
                  <a:pt x="688" y="543"/>
                  <a:pt x="688" y="364"/>
                </a:cubicBezTo>
                <a:cubicBezTo>
                  <a:pt x="688" y="185"/>
                  <a:pt x="543" y="40"/>
                  <a:pt x="364" y="4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39" name="Google Shape;839;p118"/>
          <p:cNvSpPr/>
          <p:nvPr/>
        </p:nvSpPr>
        <p:spPr>
          <a:xfrm>
            <a:off x="4575563" y="1626182"/>
            <a:ext cx="1477328" cy="1478638"/>
          </a:xfrm>
          <a:custGeom>
            <a:rect b="b" l="l" r="r" t="t"/>
            <a:pathLst>
              <a:path extrusionOk="0" h="636" w="636">
                <a:moveTo>
                  <a:pt x="0" y="0"/>
                </a:moveTo>
                <a:cubicBezTo>
                  <a:pt x="0" y="156"/>
                  <a:pt x="0" y="156"/>
                  <a:pt x="0" y="156"/>
                </a:cubicBezTo>
                <a:cubicBezTo>
                  <a:pt x="265" y="156"/>
                  <a:pt x="480" y="371"/>
                  <a:pt x="480" y="636"/>
                </a:cubicBezTo>
                <a:cubicBezTo>
                  <a:pt x="636" y="636"/>
                  <a:pt x="636" y="636"/>
                  <a:pt x="636" y="636"/>
                </a:cubicBezTo>
                <a:cubicBezTo>
                  <a:pt x="636" y="285"/>
                  <a:pt x="351" y="0"/>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40" name="Google Shape;840;p118"/>
          <p:cNvSpPr/>
          <p:nvPr/>
        </p:nvSpPr>
        <p:spPr>
          <a:xfrm>
            <a:off x="3098235" y="1626182"/>
            <a:ext cx="1477328" cy="1478638"/>
          </a:xfrm>
          <a:custGeom>
            <a:rect b="b" l="l" r="r" t="t"/>
            <a:pathLst>
              <a:path extrusionOk="0" h="636" w="636">
                <a:moveTo>
                  <a:pt x="636" y="156"/>
                </a:moveTo>
                <a:cubicBezTo>
                  <a:pt x="636" y="0"/>
                  <a:pt x="636" y="0"/>
                  <a:pt x="636" y="0"/>
                </a:cubicBezTo>
                <a:cubicBezTo>
                  <a:pt x="285" y="0"/>
                  <a:pt x="0" y="285"/>
                  <a:pt x="0" y="636"/>
                </a:cubicBezTo>
                <a:cubicBezTo>
                  <a:pt x="156" y="636"/>
                  <a:pt x="156" y="636"/>
                  <a:pt x="156" y="636"/>
                </a:cubicBezTo>
                <a:cubicBezTo>
                  <a:pt x="156" y="371"/>
                  <a:pt x="371" y="156"/>
                  <a:pt x="636" y="15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41" name="Google Shape;841;p118"/>
          <p:cNvSpPr/>
          <p:nvPr/>
        </p:nvSpPr>
        <p:spPr>
          <a:xfrm>
            <a:off x="4575563" y="3104819"/>
            <a:ext cx="1477328" cy="1479947"/>
          </a:xfrm>
          <a:custGeom>
            <a:rect b="b" l="l" r="r" t="t"/>
            <a:pathLst>
              <a:path extrusionOk="0" h="636" w="636">
                <a:moveTo>
                  <a:pt x="0" y="480"/>
                </a:moveTo>
                <a:cubicBezTo>
                  <a:pt x="0" y="636"/>
                  <a:pt x="0" y="636"/>
                  <a:pt x="0" y="636"/>
                </a:cubicBezTo>
                <a:cubicBezTo>
                  <a:pt x="351" y="636"/>
                  <a:pt x="636" y="351"/>
                  <a:pt x="636" y="0"/>
                </a:cubicBezTo>
                <a:cubicBezTo>
                  <a:pt x="480" y="0"/>
                  <a:pt x="480" y="0"/>
                  <a:pt x="480" y="0"/>
                </a:cubicBezTo>
                <a:cubicBezTo>
                  <a:pt x="480" y="265"/>
                  <a:pt x="265" y="480"/>
                  <a:pt x="0" y="480"/>
                </a:cubicBezTo>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42" name="Google Shape;842;p118"/>
          <p:cNvSpPr/>
          <p:nvPr/>
        </p:nvSpPr>
        <p:spPr>
          <a:xfrm>
            <a:off x="3098235" y="3104819"/>
            <a:ext cx="1477328" cy="1479947"/>
          </a:xfrm>
          <a:custGeom>
            <a:rect b="b" l="l" r="r" t="t"/>
            <a:pathLst>
              <a:path extrusionOk="0" h="636" w="636">
                <a:moveTo>
                  <a:pt x="156" y="0"/>
                </a:moveTo>
                <a:cubicBezTo>
                  <a:pt x="0" y="0"/>
                  <a:pt x="0" y="0"/>
                  <a:pt x="0" y="0"/>
                </a:cubicBezTo>
                <a:cubicBezTo>
                  <a:pt x="0" y="351"/>
                  <a:pt x="285" y="636"/>
                  <a:pt x="636" y="636"/>
                </a:cubicBezTo>
                <a:cubicBezTo>
                  <a:pt x="636" y="480"/>
                  <a:pt x="636" y="480"/>
                  <a:pt x="636" y="480"/>
                </a:cubicBezTo>
                <a:cubicBezTo>
                  <a:pt x="371" y="480"/>
                  <a:pt x="156" y="265"/>
                  <a:pt x="1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843" name="Google Shape;843;p118"/>
          <p:cNvSpPr/>
          <p:nvPr/>
        </p:nvSpPr>
        <p:spPr>
          <a:xfrm>
            <a:off x="4336961" y="2865563"/>
            <a:ext cx="478500" cy="4785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pic>
        <p:nvPicPr>
          <p:cNvPr id="844" name="Google Shape;844;p118"/>
          <p:cNvPicPr preferRelativeResize="0"/>
          <p:nvPr/>
        </p:nvPicPr>
        <p:blipFill rotWithShape="1">
          <a:blip r:embed="rId3">
            <a:alphaModFix/>
          </a:blip>
          <a:srcRect b="0" l="0" r="0" t="0"/>
          <a:stretch/>
        </p:blipFill>
        <p:spPr>
          <a:xfrm>
            <a:off x="4363395" y="1187179"/>
            <a:ext cx="2157499" cy="2157499"/>
          </a:xfrm>
          <a:prstGeom prst="rect">
            <a:avLst/>
          </a:prstGeom>
          <a:noFill/>
          <a:ln>
            <a:noFill/>
          </a:ln>
        </p:spPr>
      </p:pic>
      <p:sp>
        <p:nvSpPr>
          <p:cNvPr id="845" name="Google Shape;845;p118"/>
          <p:cNvSpPr txBox="1"/>
          <p:nvPr/>
        </p:nvSpPr>
        <p:spPr>
          <a:xfrm>
            <a:off x="621404" y="1726678"/>
            <a:ext cx="2382900" cy="500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Poppins Medium"/>
                <a:ea typeface="Poppins Medium"/>
                <a:cs typeface="Poppins Medium"/>
                <a:sym typeface="Poppins Medium"/>
              </a:rPr>
              <a:t>Objectives #01: Account </a:t>
            </a:r>
            <a:r>
              <a:rPr lang="en">
                <a:solidFill>
                  <a:schemeClr val="accent1"/>
                </a:solidFill>
                <a:latin typeface="Poppins Medium"/>
                <a:ea typeface="Poppins Medium"/>
                <a:cs typeface="Poppins Medium"/>
                <a:sym typeface="Poppins Medium"/>
              </a:rPr>
              <a:t>C</a:t>
            </a:r>
            <a:r>
              <a:rPr b="0" i="0" lang="en" sz="1400" u="none" cap="none" strike="noStrike">
                <a:solidFill>
                  <a:schemeClr val="accent1"/>
                </a:solidFill>
                <a:latin typeface="Poppins Medium"/>
                <a:ea typeface="Poppins Medium"/>
                <a:cs typeface="Poppins Medium"/>
                <a:sym typeface="Poppins Medium"/>
              </a:rPr>
              <a:t>reation and </a:t>
            </a:r>
            <a:r>
              <a:rPr lang="en">
                <a:solidFill>
                  <a:schemeClr val="accent1"/>
                </a:solidFill>
                <a:latin typeface="Poppins Medium"/>
                <a:ea typeface="Poppins Medium"/>
                <a:cs typeface="Poppins Medium"/>
                <a:sym typeface="Poppins Medium"/>
              </a:rPr>
              <a:t>S</a:t>
            </a:r>
            <a:r>
              <a:rPr b="0" i="0" lang="en" sz="1400" u="none" cap="none" strike="noStrike">
                <a:solidFill>
                  <a:schemeClr val="accent1"/>
                </a:solidFill>
                <a:latin typeface="Poppins Medium"/>
                <a:ea typeface="Poppins Medium"/>
                <a:cs typeface="Poppins Medium"/>
                <a:sym typeface="Poppins Medium"/>
              </a:rPr>
              <a:t>ignup</a:t>
            </a:r>
            <a:endParaRPr b="0" i="0" sz="1400" u="none" cap="none" strike="noStrike">
              <a:solidFill>
                <a:schemeClr val="accent1"/>
              </a:solidFill>
              <a:latin typeface="Poppins Medium"/>
              <a:ea typeface="Poppins Medium"/>
              <a:cs typeface="Poppins Medium"/>
              <a:sym typeface="Poppins Medium"/>
            </a:endParaRPr>
          </a:p>
        </p:txBody>
      </p:sp>
      <p:sp>
        <p:nvSpPr>
          <p:cNvPr id="846" name="Google Shape;846;p118"/>
          <p:cNvSpPr txBox="1"/>
          <p:nvPr/>
        </p:nvSpPr>
        <p:spPr>
          <a:xfrm>
            <a:off x="621404" y="2241745"/>
            <a:ext cx="2382900" cy="7464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dk2"/>
                </a:solidFill>
                <a:latin typeface="Lato Light"/>
                <a:ea typeface="Lato Light"/>
                <a:cs typeface="Lato Light"/>
                <a:sym typeface="Lato Light"/>
              </a:rPr>
              <a:t>Walk through creating an account, consent checkbox behavior, validation, and successful sign-in.</a:t>
            </a:r>
            <a:endParaRPr b="0" i="0" sz="1300" u="none" cap="none" strike="noStrike">
              <a:solidFill>
                <a:schemeClr val="dk2"/>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595959"/>
              </a:solidFill>
              <a:latin typeface="Lato Light"/>
              <a:ea typeface="Lato Light"/>
              <a:cs typeface="Lato Light"/>
              <a:sym typeface="Lato Light"/>
            </a:endParaRPr>
          </a:p>
        </p:txBody>
      </p:sp>
      <p:sp>
        <p:nvSpPr>
          <p:cNvPr id="847" name="Google Shape;847;p118"/>
          <p:cNvSpPr txBox="1"/>
          <p:nvPr/>
        </p:nvSpPr>
        <p:spPr>
          <a:xfrm>
            <a:off x="621404" y="3199079"/>
            <a:ext cx="2382900" cy="500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2"/>
                </a:solidFill>
                <a:latin typeface="Poppins Medium"/>
                <a:ea typeface="Poppins Medium"/>
                <a:cs typeface="Poppins Medium"/>
                <a:sym typeface="Poppins Medium"/>
              </a:rPr>
              <a:t>Objectives #02: P</a:t>
            </a:r>
            <a:r>
              <a:rPr lang="en">
                <a:solidFill>
                  <a:schemeClr val="accent2"/>
                </a:solidFill>
                <a:latin typeface="Poppins Medium"/>
                <a:ea typeface="Poppins Medium"/>
                <a:cs typeface="Poppins Medium"/>
                <a:sym typeface="Poppins Medium"/>
              </a:rPr>
              <a:t>articipant Screens</a:t>
            </a:r>
            <a:endParaRPr b="0" i="0" sz="1400" u="none" cap="none" strike="noStrike">
              <a:solidFill>
                <a:schemeClr val="accent2"/>
              </a:solidFill>
              <a:latin typeface="Poppins Medium"/>
              <a:ea typeface="Poppins Medium"/>
              <a:cs typeface="Poppins Medium"/>
              <a:sym typeface="Poppins Medium"/>
            </a:endParaRPr>
          </a:p>
        </p:txBody>
      </p:sp>
      <p:sp>
        <p:nvSpPr>
          <p:cNvPr id="848" name="Google Shape;848;p118"/>
          <p:cNvSpPr txBox="1"/>
          <p:nvPr/>
        </p:nvSpPr>
        <p:spPr>
          <a:xfrm>
            <a:off x="621404" y="3694962"/>
            <a:ext cx="2382900" cy="915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dk2"/>
                </a:solidFill>
                <a:latin typeface="Lato Light"/>
                <a:ea typeface="Lato Light"/>
                <a:cs typeface="Lato Light"/>
                <a:sym typeface="Lato Light"/>
              </a:rPr>
              <a:t>Show choosing university/event, viewing available microcourses, enrollment flow, and waitlist messages.</a:t>
            </a:r>
            <a:endParaRPr b="0" i="0" sz="1300" u="none" cap="none" strike="noStrike">
              <a:solidFill>
                <a:schemeClr val="dk2"/>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595959"/>
              </a:solidFill>
              <a:latin typeface="Lato Light"/>
              <a:ea typeface="Lato Light"/>
              <a:cs typeface="Lato Light"/>
              <a:sym typeface="Lato Light"/>
            </a:endParaRPr>
          </a:p>
        </p:txBody>
      </p:sp>
      <p:sp>
        <p:nvSpPr>
          <p:cNvPr id="849" name="Google Shape;849;p118"/>
          <p:cNvSpPr txBox="1"/>
          <p:nvPr/>
        </p:nvSpPr>
        <p:spPr>
          <a:xfrm>
            <a:off x="6296855" y="3428478"/>
            <a:ext cx="2382900" cy="500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latin typeface="Poppins Medium"/>
                <a:ea typeface="Poppins Medium"/>
                <a:cs typeface="Poppins Medium"/>
                <a:sym typeface="Poppins Medium"/>
              </a:rPr>
              <a:t>Objectives #0</a:t>
            </a:r>
            <a:r>
              <a:rPr lang="en">
                <a:solidFill>
                  <a:schemeClr val="accent3"/>
                </a:solidFill>
                <a:latin typeface="Poppins Medium"/>
                <a:ea typeface="Poppins Medium"/>
                <a:cs typeface="Poppins Medium"/>
                <a:sym typeface="Poppins Medium"/>
              </a:rPr>
              <a:t>3</a:t>
            </a:r>
            <a:r>
              <a:rPr b="0" i="0" lang="en" sz="1400" u="none" cap="none" strike="noStrike">
                <a:solidFill>
                  <a:schemeClr val="accent3"/>
                </a:solidFill>
                <a:latin typeface="Poppins Medium"/>
                <a:ea typeface="Poppins Medium"/>
                <a:cs typeface="Poppins Medium"/>
                <a:sym typeface="Poppins Medium"/>
              </a:rPr>
              <a:t>: Helper Screens</a:t>
            </a:r>
            <a:endParaRPr b="0" i="0" sz="1400" u="none" cap="none" strike="noStrike">
              <a:solidFill>
                <a:schemeClr val="accent3"/>
              </a:solidFill>
              <a:latin typeface="Poppins Medium"/>
              <a:ea typeface="Poppins Medium"/>
              <a:cs typeface="Poppins Medium"/>
              <a:sym typeface="Poppins Medium"/>
            </a:endParaRPr>
          </a:p>
        </p:txBody>
      </p:sp>
      <p:sp>
        <p:nvSpPr>
          <p:cNvPr id="850" name="Google Shape;850;p118"/>
          <p:cNvSpPr txBox="1"/>
          <p:nvPr/>
        </p:nvSpPr>
        <p:spPr>
          <a:xfrm>
            <a:off x="6296855" y="3895785"/>
            <a:ext cx="2382900" cy="577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595959"/>
                </a:solidFill>
                <a:latin typeface="Lato Light"/>
                <a:ea typeface="Lato Light"/>
                <a:cs typeface="Lato Light"/>
                <a:sym typeface="Lato Light"/>
              </a:rPr>
              <a:t>Show viewing assigned sessions, checking capacity, and seeing certification progress indicators.</a:t>
            </a:r>
            <a:endParaRPr b="0" i="0" sz="1100" u="none" cap="none" strike="noStrike">
              <a:solidFill>
                <a:srgbClr val="595959"/>
              </a:solidFill>
              <a:latin typeface="Lato Light"/>
              <a:ea typeface="Lato Light"/>
              <a:cs typeface="Lato Light"/>
              <a:sym typeface="Lato Light"/>
            </a:endParaRPr>
          </a:p>
        </p:txBody>
      </p:sp>
      <p:sp>
        <p:nvSpPr>
          <p:cNvPr id="851" name="Google Shape;851;p118"/>
          <p:cNvSpPr txBox="1"/>
          <p:nvPr/>
        </p:nvSpPr>
        <p:spPr>
          <a:xfrm>
            <a:off x="6337111" y="1691520"/>
            <a:ext cx="2382900" cy="500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4"/>
                </a:solidFill>
                <a:latin typeface="Poppins Medium"/>
                <a:ea typeface="Poppins Medium"/>
                <a:cs typeface="Poppins Medium"/>
                <a:sym typeface="Poppins Medium"/>
              </a:rPr>
              <a:t>Objectives #0</a:t>
            </a:r>
            <a:r>
              <a:rPr lang="en">
                <a:solidFill>
                  <a:schemeClr val="accent4"/>
                </a:solidFill>
                <a:latin typeface="Poppins Medium"/>
                <a:ea typeface="Poppins Medium"/>
                <a:cs typeface="Poppins Medium"/>
                <a:sym typeface="Poppins Medium"/>
              </a:rPr>
              <a:t>4</a:t>
            </a:r>
            <a:r>
              <a:rPr b="0" i="0" lang="en" sz="1400" u="none" cap="none" strike="noStrike">
                <a:solidFill>
                  <a:schemeClr val="accent4"/>
                </a:solidFill>
                <a:latin typeface="Poppins Medium"/>
                <a:ea typeface="Poppins Medium"/>
                <a:cs typeface="Poppins Medium"/>
                <a:sym typeface="Poppins Medium"/>
              </a:rPr>
              <a:t>: Ad</a:t>
            </a:r>
            <a:r>
              <a:rPr lang="en">
                <a:solidFill>
                  <a:schemeClr val="accent4"/>
                </a:solidFill>
                <a:latin typeface="Poppins Medium"/>
                <a:ea typeface="Poppins Medium"/>
                <a:cs typeface="Poppins Medium"/>
                <a:sym typeface="Poppins Medium"/>
              </a:rPr>
              <a:t>min Screens</a:t>
            </a:r>
            <a:endParaRPr b="0" i="0" sz="1400" u="none" cap="none" strike="noStrike">
              <a:solidFill>
                <a:schemeClr val="accent4"/>
              </a:solidFill>
              <a:latin typeface="Poppins Medium"/>
              <a:ea typeface="Poppins Medium"/>
              <a:cs typeface="Poppins Medium"/>
              <a:sym typeface="Poppins Medium"/>
            </a:endParaRPr>
          </a:p>
        </p:txBody>
      </p:sp>
      <p:sp>
        <p:nvSpPr>
          <p:cNvPr id="852" name="Google Shape;852;p118"/>
          <p:cNvSpPr txBox="1"/>
          <p:nvPr/>
        </p:nvSpPr>
        <p:spPr>
          <a:xfrm>
            <a:off x="6337111" y="2185033"/>
            <a:ext cx="2382900" cy="7464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595959"/>
                </a:solidFill>
                <a:latin typeface="Lato Light"/>
                <a:ea typeface="Lato Light"/>
                <a:cs typeface="Lato Light"/>
                <a:sym typeface="Lato Light"/>
              </a:rPr>
              <a:t>Show creating a CyberFair event, managing microcourses (on/off), scheduling sessions, and preventing double-bookings.</a:t>
            </a:r>
            <a:endParaRPr b="0" i="0" sz="1100" u="none" cap="none" strike="noStrike">
              <a:solidFill>
                <a:srgbClr val="595959"/>
              </a:solidFill>
              <a:latin typeface="Lato Light"/>
              <a:ea typeface="Lato Light"/>
              <a:cs typeface="Lato Light"/>
              <a:sym typeface="Lato Light"/>
            </a:endParaRPr>
          </a:p>
        </p:txBody>
      </p:sp>
      <p:sp>
        <p:nvSpPr>
          <p:cNvPr id="853" name="Google Shape;853;p118"/>
          <p:cNvSpPr txBox="1"/>
          <p:nvPr>
            <p:ph idx="4294967295" type="title"/>
          </p:nvPr>
        </p:nvSpPr>
        <p:spPr>
          <a:xfrm>
            <a:off x="342900" y="323285"/>
            <a:ext cx="7674900" cy="451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2600"/>
              <a:buFont typeface="Open Sans"/>
              <a:buNone/>
            </a:pPr>
            <a:r>
              <a:rPr lang="en" sz="2400">
                <a:latin typeface="Poppins"/>
                <a:ea typeface="Poppins"/>
                <a:cs typeface="Poppins"/>
                <a:sym typeface="Poppins"/>
              </a:rPr>
              <a:t>Background</a:t>
            </a:r>
            <a:endParaRPr b="0" sz="2400">
              <a:latin typeface="Poppins"/>
              <a:ea typeface="Poppins"/>
              <a:cs typeface="Poppins"/>
              <a:sym typeface="Poppins"/>
            </a:endParaRPr>
          </a:p>
        </p:txBody>
      </p:sp>
      <p:sp>
        <p:nvSpPr>
          <p:cNvPr id="854" name="Google Shape;854;p118"/>
          <p:cNvSpPr/>
          <p:nvPr/>
        </p:nvSpPr>
        <p:spPr>
          <a:xfrm>
            <a:off x="342900" y="737808"/>
            <a:ext cx="8458200" cy="24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lang="en" sz="1300">
                <a:solidFill>
                  <a:schemeClr val="dk1"/>
                </a:solidFill>
                <a:latin typeface="Lato Light"/>
                <a:ea typeface="Lato Light"/>
                <a:cs typeface="Lato Light"/>
                <a:sym typeface="Lato Light"/>
              </a:rPr>
              <a:t>This presentation will serve to showcase how the application works and demonstrate all main functionalities.</a:t>
            </a:r>
            <a:endParaRPr b="0" i="0" sz="1200" u="none" cap="none" strike="noStrike">
              <a:solidFill>
                <a:schemeClr val="dk1"/>
              </a:solidFill>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6"/>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57" name="Google Shape;1057;p136"/>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9.  My Sessions</a:t>
            </a:r>
            <a:endParaRPr b="1" i="0" sz="2400" u="none" cap="none" strike="noStrike">
              <a:solidFill>
                <a:schemeClr val="dk1"/>
              </a:solidFill>
              <a:latin typeface="Poppins"/>
              <a:ea typeface="Poppins"/>
              <a:cs typeface="Poppins"/>
              <a:sym typeface="Poppins"/>
            </a:endParaRPr>
          </a:p>
        </p:txBody>
      </p:sp>
      <p:sp>
        <p:nvSpPr>
          <p:cNvPr id="1058" name="Google Shape;1058;p136"/>
          <p:cNvSpPr txBox="1"/>
          <p:nvPr/>
        </p:nvSpPr>
        <p:spPr>
          <a:xfrm>
            <a:off x="170700" y="2400875"/>
            <a:ext cx="2857500" cy="2655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Here, you can see the session in My Sessions and you can join the session with the Join Room hyperlink when the time comes. It also shows your current status and allows you to unenroll if you no longer want to join the session. Users can also swap sessions if they prefer a different one. </a:t>
            </a:r>
            <a:br>
              <a:rPr b="1" lang="en">
                <a:solidFill>
                  <a:schemeClr val="dk1"/>
                </a:solidFill>
                <a:latin typeface="Lato"/>
                <a:ea typeface="Lato"/>
                <a:cs typeface="Lato"/>
                <a:sym typeface="Lato"/>
              </a:rPr>
            </a:br>
            <a:r>
              <a:rPr b="1" lang="en">
                <a:solidFill>
                  <a:schemeClr val="dk1"/>
                </a:solidFill>
                <a:latin typeface="Lato"/>
                <a:ea typeface="Lato"/>
                <a:cs typeface="Lato"/>
                <a:sym typeface="Lato"/>
              </a:rPr>
              <a:t>NOTE: Mark as Complete is temporary and is used for testing purposes for right now.</a:t>
            </a:r>
            <a:endParaRPr b="1" i="0" u="none" cap="none" strike="noStrike">
              <a:solidFill>
                <a:schemeClr val="dk1"/>
              </a:solidFill>
              <a:latin typeface="Lato"/>
              <a:ea typeface="Lato"/>
              <a:cs typeface="Lato"/>
              <a:sym typeface="Lato"/>
            </a:endParaRPr>
          </a:p>
        </p:txBody>
      </p:sp>
      <p:sp>
        <p:nvSpPr>
          <p:cNvPr id="1059" name="Google Shape;1059;p136"/>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136"/>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61" name="Google Shape;1061;p136"/>
          <p:cNvPicPr preferRelativeResize="0"/>
          <p:nvPr/>
        </p:nvPicPr>
        <p:blipFill>
          <a:blip r:embed="rId4">
            <a:alphaModFix/>
          </a:blip>
          <a:stretch>
            <a:fillRect/>
          </a:stretch>
        </p:blipFill>
        <p:spPr>
          <a:xfrm>
            <a:off x="4676123" y="892386"/>
            <a:ext cx="3049675" cy="335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37"/>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67" name="Google Shape;1067;p137"/>
          <p:cNvSpPr txBox="1"/>
          <p:nvPr/>
        </p:nvSpPr>
        <p:spPr>
          <a:xfrm>
            <a:off x="0" y="1946975"/>
            <a:ext cx="3198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10.  Session Notifications</a:t>
            </a:r>
            <a:endParaRPr b="1" i="0" sz="2400" u="none" cap="none" strike="noStrike">
              <a:solidFill>
                <a:schemeClr val="dk1"/>
              </a:solidFill>
              <a:latin typeface="Poppins"/>
              <a:ea typeface="Poppins"/>
              <a:cs typeface="Poppins"/>
              <a:sym typeface="Poppins"/>
            </a:endParaRPr>
          </a:p>
        </p:txBody>
      </p:sp>
      <p:sp>
        <p:nvSpPr>
          <p:cNvPr id="1068" name="Google Shape;1068;p137"/>
          <p:cNvSpPr txBox="1"/>
          <p:nvPr/>
        </p:nvSpPr>
        <p:spPr>
          <a:xfrm>
            <a:off x="170700" y="2755175"/>
            <a:ext cx="2857500" cy="1362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Users will receive a notification when one of their sessions they are enrolled in is in &lt;4 hours. From the notification they can view session details or open the link to the meeting room. </a:t>
            </a:r>
            <a:endParaRPr b="1" i="0" u="none" cap="none" strike="noStrike">
              <a:solidFill>
                <a:schemeClr val="dk1"/>
              </a:solidFill>
              <a:latin typeface="Lato"/>
              <a:ea typeface="Lato"/>
              <a:cs typeface="Lato"/>
              <a:sym typeface="Lato"/>
            </a:endParaRPr>
          </a:p>
        </p:txBody>
      </p:sp>
      <p:sp>
        <p:nvSpPr>
          <p:cNvPr id="1069" name="Google Shape;1069;p137"/>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137"/>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71" name="Google Shape;1071;p137"/>
          <p:cNvPicPr preferRelativeResize="0"/>
          <p:nvPr/>
        </p:nvPicPr>
        <p:blipFill>
          <a:blip r:embed="rId4">
            <a:alphaModFix/>
          </a:blip>
          <a:stretch>
            <a:fillRect/>
          </a:stretch>
        </p:blipFill>
        <p:spPr>
          <a:xfrm>
            <a:off x="3318350" y="1841794"/>
            <a:ext cx="5715675" cy="10185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38"/>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77" name="Google Shape;1077;p138"/>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11.  Filters</a:t>
            </a:r>
            <a:endParaRPr b="1" i="0" sz="2400" u="none" cap="none" strike="noStrike">
              <a:solidFill>
                <a:schemeClr val="dk1"/>
              </a:solidFill>
              <a:latin typeface="Poppins"/>
              <a:ea typeface="Poppins"/>
              <a:cs typeface="Poppins"/>
              <a:sym typeface="Poppins"/>
            </a:endParaRPr>
          </a:p>
        </p:txBody>
      </p:sp>
      <p:sp>
        <p:nvSpPr>
          <p:cNvPr id="1078" name="Google Shape;1078;p138"/>
          <p:cNvSpPr txBox="1"/>
          <p:nvPr/>
        </p:nvSpPr>
        <p:spPr>
          <a:xfrm>
            <a:off x="170700" y="2400875"/>
            <a:ext cx="2857500" cy="22242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Above the session cards, you can find the filters section. Here, you can filter using time ranges, tags, and a search feature (can be used to type in course name, helper, key words like phishing the user wants to see, etc.,). Upon clicking Apply, it will update the Available Sessions section. You can also clear the filter using Clear.</a:t>
            </a:r>
            <a:endParaRPr b="1" i="0" u="none" cap="none" strike="noStrike">
              <a:solidFill>
                <a:schemeClr val="dk1"/>
              </a:solidFill>
              <a:latin typeface="Lato"/>
              <a:ea typeface="Lato"/>
              <a:cs typeface="Lato"/>
              <a:sym typeface="Lato"/>
            </a:endParaRPr>
          </a:p>
        </p:txBody>
      </p:sp>
      <p:sp>
        <p:nvSpPr>
          <p:cNvPr id="1079" name="Google Shape;1079;p138"/>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13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81" name="Google Shape;1081;p138"/>
          <p:cNvPicPr preferRelativeResize="0"/>
          <p:nvPr/>
        </p:nvPicPr>
        <p:blipFill>
          <a:blip r:embed="rId4">
            <a:alphaModFix/>
          </a:blip>
          <a:stretch>
            <a:fillRect/>
          </a:stretch>
        </p:blipFill>
        <p:spPr>
          <a:xfrm>
            <a:off x="3380175" y="379147"/>
            <a:ext cx="5640300" cy="1927957"/>
          </a:xfrm>
          <a:prstGeom prst="rect">
            <a:avLst/>
          </a:prstGeom>
          <a:noFill/>
          <a:ln>
            <a:noFill/>
          </a:ln>
        </p:spPr>
      </p:pic>
      <p:pic>
        <p:nvPicPr>
          <p:cNvPr id="1082" name="Google Shape;1082;p138"/>
          <p:cNvPicPr preferRelativeResize="0"/>
          <p:nvPr/>
        </p:nvPicPr>
        <p:blipFill>
          <a:blip r:embed="rId5">
            <a:alphaModFix/>
          </a:blip>
          <a:stretch>
            <a:fillRect/>
          </a:stretch>
        </p:blipFill>
        <p:spPr>
          <a:xfrm>
            <a:off x="3604133" y="2693595"/>
            <a:ext cx="5192377" cy="1638750"/>
          </a:xfrm>
          <a:prstGeom prst="rect">
            <a:avLst/>
          </a:prstGeom>
          <a:noFill/>
          <a:ln>
            <a:noFill/>
          </a:ln>
        </p:spPr>
      </p:pic>
      <p:sp>
        <p:nvSpPr>
          <p:cNvPr id="1083" name="Google Shape;1083;p138"/>
          <p:cNvSpPr txBox="1"/>
          <p:nvPr/>
        </p:nvSpPr>
        <p:spPr>
          <a:xfrm>
            <a:off x="4104450" y="4413500"/>
            <a:ext cx="412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Rockwell"/>
                <a:ea typeface="Rockwell"/>
                <a:cs typeface="Rockwell"/>
                <a:sym typeface="Rockwell"/>
              </a:rPr>
              <a:t>Example filter for sessions from 8:00 pm to 11:59 pm on November 4th. Result shown on next slide</a:t>
            </a:r>
            <a:endParaRPr i="1">
              <a:solidFill>
                <a:schemeClr val="dk1"/>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9"/>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89" name="Google Shape;1089;p139"/>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12.  Filter Result</a:t>
            </a:r>
            <a:endParaRPr b="1" i="0" sz="2400" u="none" cap="none" strike="noStrike">
              <a:solidFill>
                <a:schemeClr val="dk1"/>
              </a:solidFill>
              <a:latin typeface="Poppins"/>
              <a:ea typeface="Poppins"/>
              <a:cs typeface="Poppins"/>
              <a:sym typeface="Poppins"/>
            </a:endParaRPr>
          </a:p>
        </p:txBody>
      </p:sp>
      <p:sp>
        <p:nvSpPr>
          <p:cNvPr id="1090" name="Google Shape;1090;p139"/>
          <p:cNvSpPr txBox="1"/>
          <p:nvPr/>
        </p:nvSpPr>
        <p:spPr>
          <a:xfrm>
            <a:off x="170700" y="2400875"/>
            <a:ext cx="2857500" cy="22242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Upon using the filter shown on the last slide, </a:t>
            </a:r>
            <a:r>
              <a:rPr b="1" lang="en">
                <a:solidFill>
                  <a:schemeClr val="dk1"/>
                </a:solidFill>
                <a:latin typeface="Lato"/>
                <a:ea typeface="Lato"/>
                <a:cs typeface="Lato"/>
                <a:sym typeface="Lato"/>
              </a:rPr>
              <a:t>only</a:t>
            </a:r>
            <a:r>
              <a:rPr b="1" lang="en">
                <a:solidFill>
                  <a:schemeClr val="dk1"/>
                </a:solidFill>
                <a:latin typeface="Lato"/>
                <a:ea typeface="Lato"/>
                <a:cs typeface="Lato"/>
                <a:sym typeface="Lato"/>
              </a:rPr>
              <a:t> this card is shown now in Available Sessions as this is the only session after 8:00 pm on November 4th currently in this example event. Once again, use the Clear button in the filter section if you want to get rid of this search and see all sessions as normal.</a:t>
            </a:r>
            <a:endParaRPr b="1" i="0" u="none" cap="none" strike="noStrike">
              <a:solidFill>
                <a:schemeClr val="dk1"/>
              </a:solidFill>
              <a:latin typeface="Lato"/>
              <a:ea typeface="Lato"/>
              <a:cs typeface="Lato"/>
              <a:sym typeface="Lato"/>
            </a:endParaRPr>
          </a:p>
        </p:txBody>
      </p:sp>
      <p:sp>
        <p:nvSpPr>
          <p:cNvPr id="1091" name="Google Shape;1091;p139"/>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13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093" name="Google Shape;1093;p139"/>
          <p:cNvPicPr preferRelativeResize="0"/>
          <p:nvPr/>
        </p:nvPicPr>
        <p:blipFill>
          <a:blip r:embed="rId4">
            <a:alphaModFix/>
          </a:blip>
          <a:stretch>
            <a:fillRect/>
          </a:stretch>
        </p:blipFill>
        <p:spPr>
          <a:xfrm>
            <a:off x="4572000" y="1109672"/>
            <a:ext cx="3267075" cy="2924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0"/>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099" name="Google Shape;1099;p140"/>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13.  Waitlist</a:t>
            </a:r>
            <a:endParaRPr b="1" i="0" sz="2400" u="none" cap="none" strike="noStrike">
              <a:solidFill>
                <a:schemeClr val="dk1"/>
              </a:solidFill>
              <a:latin typeface="Poppins"/>
              <a:ea typeface="Poppins"/>
              <a:cs typeface="Poppins"/>
              <a:sym typeface="Poppins"/>
            </a:endParaRPr>
          </a:p>
        </p:txBody>
      </p:sp>
      <p:sp>
        <p:nvSpPr>
          <p:cNvPr id="1100" name="Google Shape;1100;p140"/>
          <p:cNvSpPr txBox="1"/>
          <p:nvPr/>
        </p:nvSpPr>
        <p:spPr>
          <a:xfrm>
            <a:off x="170700" y="2400875"/>
            <a:ext cx="2857500" cy="2655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There may be a case where there is a session you want to  join but there are no remaining seats available. In this case there is no Enroll button, but there is a Join Waitlist button which will you place in a waitlist for the session which atomically updates when users unenroll or complete the session. Clicking Join Waitlist puts the card in My Sessions as well where you can see your position.</a:t>
            </a:r>
            <a:endParaRPr b="1" i="0" u="none" cap="none" strike="noStrike">
              <a:solidFill>
                <a:schemeClr val="dk1"/>
              </a:solidFill>
              <a:latin typeface="Lato"/>
              <a:ea typeface="Lato"/>
              <a:cs typeface="Lato"/>
              <a:sym typeface="Lato"/>
            </a:endParaRPr>
          </a:p>
        </p:txBody>
      </p:sp>
      <p:sp>
        <p:nvSpPr>
          <p:cNvPr id="1101" name="Google Shape;1101;p140"/>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14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03" name="Google Shape;1103;p140"/>
          <p:cNvPicPr preferRelativeResize="0"/>
          <p:nvPr/>
        </p:nvPicPr>
        <p:blipFill>
          <a:blip r:embed="rId4">
            <a:alphaModFix/>
          </a:blip>
          <a:stretch>
            <a:fillRect/>
          </a:stretch>
        </p:blipFill>
        <p:spPr>
          <a:xfrm>
            <a:off x="5034050" y="266197"/>
            <a:ext cx="2609850" cy="2790825"/>
          </a:xfrm>
          <a:prstGeom prst="rect">
            <a:avLst/>
          </a:prstGeom>
          <a:noFill/>
          <a:ln>
            <a:noFill/>
          </a:ln>
        </p:spPr>
      </p:pic>
      <p:pic>
        <p:nvPicPr>
          <p:cNvPr id="1104" name="Google Shape;1104;p140"/>
          <p:cNvPicPr preferRelativeResize="0"/>
          <p:nvPr/>
        </p:nvPicPr>
        <p:blipFill>
          <a:blip r:embed="rId5">
            <a:alphaModFix/>
          </a:blip>
          <a:stretch>
            <a:fillRect/>
          </a:stretch>
        </p:blipFill>
        <p:spPr>
          <a:xfrm>
            <a:off x="5514538" y="3220022"/>
            <a:ext cx="1648882" cy="17816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41"/>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10" name="Google Shape;1110;p141"/>
          <p:cNvSpPr txBox="1"/>
          <p:nvPr/>
        </p:nvSpPr>
        <p:spPr>
          <a:xfrm>
            <a:off x="0" y="1810904"/>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14.  Prereqs</a:t>
            </a:r>
            <a:endParaRPr b="1" i="0" sz="2400" u="none" cap="none" strike="noStrike">
              <a:solidFill>
                <a:schemeClr val="dk1"/>
              </a:solidFill>
              <a:latin typeface="Poppins"/>
              <a:ea typeface="Poppins"/>
              <a:cs typeface="Poppins"/>
              <a:sym typeface="Poppins"/>
            </a:endParaRPr>
          </a:p>
        </p:txBody>
      </p:sp>
      <p:sp>
        <p:nvSpPr>
          <p:cNvPr id="1111" name="Google Shape;1111;p141"/>
          <p:cNvSpPr txBox="1"/>
          <p:nvPr/>
        </p:nvSpPr>
        <p:spPr>
          <a:xfrm>
            <a:off x="170700" y="2253464"/>
            <a:ext cx="2857500" cy="28707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In some cases, admins will set that certain courses require prerequisite courses to be completed first. If this is the case, the card will note the issue and the course(s) needed to be completed first to enroll or join waitlist. It also discusses using the Highlight Alternatives button which is shown on the next slide. Upon completing one session in the specific prereq course, it will unblock the blocked course!</a:t>
            </a:r>
            <a:endParaRPr b="1" i="0" u="none" cap="none" strike="noStrike">
              <a:solidFill>
                <a:schemeClr val="dk1"/>
              </a:solidFill>
              <a:latin typeface="Lato"/>
              <a:ea typeface="Lato"/>
              <a:cs typeface="Lato"/>
              <a:sym typeface="Lato"/>
            </a:endParaRPr>
          </a:p>
        </p:txBody>
      </p:sp>
      <p:sp>
        <p:nvSpPr>
          <p:cNvPr id="1112" name="Google Shape;1112;p141"/>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14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14" name="Google Shape;1114;p141"/>
          <p:cNvPicPr preferRelativeResize="0"/>
          <p:nvPr/>
        </p:nvPicPr>
        <p:blipFill>
          <a:blip r:embed="rId4">
            <a:alphaModFix/>
          </a:blip>
          <a:stretch>
            <a:fillRect/>
          </a:stretch>
        </p:blipFill>
        <p:spPr>
          <a:xfrm>
            <a:off x="4970550" y="990516"/>
            <a:ext cx="2562225" cy="318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42"/>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20" name="Google Shape;1120;p142"/>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15.  Alternatives</a:t>
            </a:r>
            <a:endParaRPr b="1" i="0" sz="2400" u="none" cap="none" strike="noStrike">
              <a:solidFill>
                <a:schemeClr val="dk1"/>
              </a:solidFill>
              <a:latin typeface="Poppins"/>
              <a:ea typeface="Poppins"/>
              <a:cs typeface="Poppins"/>
              <a:sym typeface="Poppins"/>
            </a:endParaRPr>
          </a:p>
        </p:txBody>
      </p:sp>
      <p:sp>
        <p:nvSpPr>
          <p:cNvPr id="1121" name="Google Shape;1121;p142"/>
          <p:cNvSpPr txBox="1"/>
          <p:nvPr/>
        </p:nvSpPr>
        <p:spPr>
          <a:xfrm>
            <a:off x="170700" y="2400875"/>
            <a:ext cx="2857500" cy="2655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Clicking the Highlight Alternatives button next to Available Sessions will put a blue glow around the prerequisite courses to make it clear which courses you need to complete. Additionally, you can use the drop down menu next to the Highlight Alternatives button and highlight specific prereq courses to be highlighted. Either way will add the blue glow to the courses.</a:t>
            </a:r>
            <a:endParaRPr b="1" i="0" u="none" cap="none" strike="noStrike">
              <a:solidFill>
                <a:schemeClr val="dk1"/>
              </a:solidFill>
              <a:latin typeface="Lato"/>
              <a:ea typeface="Lato"/>
              <a:cs typeface="Lato"/>
              <a:sym typeface="Lato"/>
            </a:endParaRPr>
          </a:p>
        </p:txBody>
      </p:sp>
      <p:sp>
        <p:nvSpPr>
          <p:cNvPr id="1122" name="Google Shape;1122;p142"/>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14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24" name="Google Shape;1124;p142"/>
          <p:cNvPicPr preferRelativeResize="0"/>
          <p:nvPr/>
        </p:nvPicPr>
        <p:blipFill>
          <a:blip r:embed="rId4">
            <a:alphaModFix/>
          </a:blip>
          <a:stretch>
            <a:fillRect/>
          </a:stretch>
        </p:blipFill>
        <p:spPr>
          <a:xfrm>
            <a:off x="3435975" y="351806"/>
            <a:ext cx="5640300" cy="2423986"/>
          </a:xfrm>
          <a:prstGeom prst="rect">
            <a:avLst/>
          </a:prstGeom>
          <a:noFill/>
          <a:ln>
            <a:noFill/>
          </a:ln>
        </p:spPr>
      </p:pic>
      <p:pic>
        <p:nvPicPr>
          <p:cNvPr id="1125" name="Google Shape;1125;p142"/>
          <p:cNvPicPr preferRelativeResize="0"/>
          <p:nvPr/>
        </p:nvPicPr>
        <p:blipFill>
          <a:blip r:embed="rId5">
            <a:alphaModFix/>
          </a:blip>
          <a:stretch>
            <a:fillRect/>
          </a:stretch>
        </p:blipFill>
        <p:spPr>
          <a:xfrm>
            <a:off x="4627350" y="3152996"/>
            <a:ext cx="3257550" cy="1905000"/>
          </a:xfrm>
          <a:prstGeom prst="rect">
            <a:avLst/>
          </a:prstGeom>
          <a:noFill/>
          <a:ln>
            <a:noFill/>
          </a:ln>
        </p:spPr>
      </p:pic>
      <p:sp>
        <p:nvSpPr>
          <p:cNvPr id="1126" name="Google Shape;1126;p142"/>
          <p:cNvSpPr txBox="1"/>
          <p:nvPr/>
        </p:nvSpPr>
        <p:spPr>
          <a:xfrm>
            <a:off x="6002175" y="2775800"/>
            <a:ext cx="5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OR</a:t>
            </a:r>
            <a:endParaRPr>
              <a:solidFill>
                <a:schemeClr val="dk1"/>
              </a:solidFill>
              <a:latin typeface="Rockwell"/>
              <a:ea typeface="Rockwell"/>
              <a:cs typeface="Rockwell"/>
              <a:sym typeface="Rockwe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3"/>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32" name="Google Shape;1132;p143"/>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16.  Time Overlap</a:t>
            </a:r>
            <a:endParaRPr b="1" i="0" sz="2400" u="none" cap="none" strike="noStrike">
              <a:solidFill>
                <a:schemeClr val="dk1"/>
              </a:solidFill>
              <a:latin typeface="Poppins"/>
              <a:ea typeface="Poppins"/>
              <a:cs typeface="Poppins"/>
              <a:sym typeface="Poppins"/>
            </a:endParaRPr>
          </a:p>
        </p:txBody>
      </p:sp>
      <p:sp>
        <p:nvSpPr>
          <p:cNvPr id="1133" name="Google Shape;1133;p143"/>
          <p:cNvSpPr txBox="1"/>
          <p:nvPr/>
        </p:nvSpPr>
        <p:spPr>
          <a:xfrm>
            <a:off x="170700" y="2400875"/>
            <a:ext cx="2857500" cy="20088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If a session overlaps with a participants session from My Sessions, the card will note that </a:t>
            </a:r>
            <a:r>
              <a:rPr b="1" lang="en">
                <a:solidFill>
                  <a:schemeClr val="dk1"/>
                </a:solidFill>
                <a:latin typeface="Lato"/>
                <a:ea typeface="Lato"/>
                <a:cs typeface="Lato"/>
                <a:sym typeface="Lato"/>
              </a:rPr>
              <a:t>there</a:t>
            </a:r>
            <a:r>
              <a:rPr b="1" lang="en">
                <a:solidFill>
                  <a:schemeClr val="dk1"/>
                </a:solidFill>
                <a:latin typeface="Lato"/>
                <a:ea typeface="Lato"/>
                <a:cs typeface="Lato"/>
                <a:sym typeface="Lato"/>
              </a:rPr>
              <a:t> is a time conflict to not double book the participant. Fortunately, they can See Replacements and atomically switch to another time of the same course if available.</a:t>
            </a:r>
            <a:endParaRPr b="1" i="0" u="none" cap="none" strike="noStrike">
              <a:solidFill>
                <a:schemeClr val="dk1"/>
              </a:solidFill>
              <a:latin typeface="Lato"/>
              <a:ea typeface="Lato"/>
              <a:cs typeface="Lato"/>
              <a:sym typeface="Lato"/>
            </a:endParaRPr>
          </a:p>
        </p:txBody>
      </p:sp>
      <p:sp>
        <p:nvSpPr>
          <p:cNvPr id="1134" name="Google Shape;1134;p143"/>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14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36" name="Google Shape;1136;p143"/>
          <p:cNvPicPr preferRelativeResize="0"/>
          <p:nvPr/>
        </p:nvPicPr>
        <p:blipFill>
          <a:blip r:embed="rId4">
            <a:alphaModFix/>
          </a:blip>
          <a:stretch>
            <a:fillRect/>
          </a:stretch>
        </p:blipFill>
        <p:spPr>
          <a:xfrm>
            <a:off x="4883322" y="1116178"/>
            <a:ext cx="2700798" cy="3312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4"/>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42" name="Google Shape;1142;p144"/>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17.  Session Switch</a:t>
            </a:r>
            <a:endParaRPr b="1" i="0" sz="2400" u="none" cap="none" strike="noStrike">
              <a:solidFill>
                <a:schemeClr val="dk1"/>
              </a:solidFill>
              <a:latin typeface="Poppins"/>
              <a:ea typeface="Poppins"/>
              <a:cs typeface="Poppins"/>
              <a:sym typeface="Poppins"/>
            </a:endParaRPr>
          </a:p>
        </p:txBody>
      </p:sp>
      <p:sp>
        <p:nvSpPr>
          <p:cNvPr id="1143" name="Google Shape;1143;p144"/>
          <p:cNvSpPr txBox="1"/>
          <p:nvPr/>
        </p:nvSpPr>
        <p:spPr>
          <a:xfrm>
            <a:off x="170700" y="2400875"/>
            <a:ext cx="2857500" cy="1362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Upon clicking See Replacements, the participant can enroll in a new time of the same session on this screen. Optionally, they can cancel and go back if they don’t like any of the times shown.</a:t>
            </a:r>
            <a:endParaRPr b="1" i="0" u="none" cap="none" strike="noStrike">
              <a:solidFill>
                <a:schemeClr val="dk1"/>
              </a:solidFill>
              <a:latin typeface="Lato"/>
              <a:ea typeface="Lato"/>
              <a:cs typeface="Lato"/>
              <a:sym typeface="Lato"/>
            </a:endParaRPr>
          </a:p>
        </p:txBody>
      </p:sp>
      <p:sp>
        <p:nvSpPr>
          <p:cNvPr id="1144" name="Google Shape;1144;p144"/>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14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46" name="Google Shape;1146;p144"/>
          <p:cNvPicPr preferRelativeResize="0"/>
          <p:nvPr/>
        </p:nvPicPr>
        <p:blipFill>
          <a:blip r:embed="rId4">
            <a:alphaModFix/>
          </a:blip>
          <a:stretch>
            <a:fillRect/>
          </a:stretch>
        </p:blipFill>
        <p:spPr>
          <a:xfrm>
            <a:off x="3559688" y="1946963"/>
            <a:ext cx="5385325" cy="1987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5"/>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52" name="Google Shape;1152;p145"/>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18.  Session Edit</a:t>
            </a:r>
            <a:endParaRPr b="1" i="0" sz="2400" u="none" cap="none" strike="noStrike">
              <a:solidFill>
                <a:schemeClr val="dk1"/>
              </a:solidFill>
              <a:latin typeface="Poppins"/>
              <a:ea typeface="Poppins"/>
              <a:cs typeface="Poppins"/>
              <a:sym typeface="Poppins"/>
            </a:endParaRPr>
          </a:p>
        </p:txBody>
      </p:sp>
      <p:sp>
        <p:nvSpPr>
          <p:cNvPr id="1153" name="Google Shape;1153;p145"/>
          <p:cNvSpPr txBox="1"/>
          <p:nvPr/>
        </p:nvSpPr>
        <p:spPr>
          <a:xfrm>
            <a:off x="170700" y="2400875"/>
            <a:ext cx="2857500" cy="2439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If an admin edits a session, the </a:t>
            </a:r>
            <a:r>
              <a:rPr b="1" lang="en">
                <a:solidFill>
                  <a:schemeClr val="dk1"/>
                </a:solidFill>
                <a:latin typeface="Lato"/>
                <a:ea typeface="Lato"/>
                <a:cs typeface="Lato"/>
                <a:sym typeface="Lato"/>
              </a:rPr>
              <a:t>participant</a:t>
            </a:r>
            <a:r>
              <a:rPr b="1" lang="en">
                <a:solidFill>
                  <a:schemeClr val="dk1"/>
                </a:solidFill>
                <a:latin typeface="Lato"/>
                <a:ea typeface="Lato"/>
                <a:cs typeface="Lato"/>
                <a:sym typeface="Lato"/>
              </a:rPr>
              <a:t> will see a notification on their session card. If their is a time overlap with an existing session of theirs, the </a:t>
            </a:r>
            <a:r>
              <a:rPr b="1" lang="en">
                <a:solidFill>
                  <a:schemeClr val="dk1"/>
                </a:solidFill>
                <a:latin typeface="Lato"/>
                <a:ea typeface="Lato"/>
                <a:cs typeface="Lato"/>
                <a:sym typeface="Lato"/>
              </a:rPr>
              <a:t>participant</a:t>
            </a:r>
            <a:r>
              <a:rPr b="1" lang="en">
                <a:solidFill>
                  <a:schemeClr val="dk1"/>
                </a:solidFill>
                <a:latin typeface="Lato"/>
                <a:ea typeface="Lato"/>
                <a:cs typeface="Lato"/>
                <a:sym typeface="Lato"/>
              </a:rPr>
              <a:t> can use the See Alternatives button (seen on the past slides) to reschedule and fix the time overlap. Admins should try their best to not create conflicts though.</a:t>
            </a:r>
            <a:endParaRPr b="1" i="0" u="none" cap="none" strike="noStrike">
              <a:solidFill>
                <a:schemeClr val="dk1"/>
              </a:solidFill>
              <a:latin typeface="Lato"/>
              <a:ea typeface="Lato"/>
              <a:cs typeface="Lato"/>
              <a:sym typeface="Lato"/>
            </a:endParaRPr>
          </a:p>
        </p:txBody>
      </p:sp>
      <p:sp>
        <p:nvSpPr>
          <p:cNvPr id="1154" name="Google Shape;1154;p145"/>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145"/>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56" name="Google Shape;1156;p145"/>
          <p:cNvPicPr preferRelativeResize="0"/>
          <p:nvPr/>
        </p:nvPicPr>
        <p:blipFill>
          <a:blip r:embed="rId4">
            <a:alphaModFix/>
          </a:blip>
          <a:stretch>
            <a:fillRect/>
          </a:stretch>
        </p:blipFill>
        <p:spPr>
          <a:xfrm>
            <a:off x="4100600" y="152400"/>
            <a:ext cx="3223024"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9"/>
          <p:cNvSpPr/>
          <p:nvPr/>
        </p:nvSpPr>
        <p:spPr>
          <a:xfrm>
            <a:off x="6187804" y="1826271"/>
            <a:ext cx="1744599" cy="979176"/>
          </a:xfrm>
          <a:custGeom>
            <a:rect b="b" l="l" r="r" t="t"/>
            <a:pathLst>
              <a:path extrusionOk="0" h="812594" w="1447800">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4">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0" name="Google Shape;860;p119"/>
          <p:cNvSpPr/>
          <p:nvPr/>
        </p:nvSpPr>
        <p:spPr>
          <a:xfrm>
            <a:off x="4599514" y="1826271"/>
            <a:ext cx="1744599" cy="979176"/>
          </a:xfrm>
          <a:custGeom>
            <a:rect b="b" l="l" r="r" t="t"/>
            <a:pathLst>
              <a:path extrusionOk="0" h="812594" w="1447800">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3">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1" name="Google Shape;861;p119"/>
          <p:cNvSpPr/>
          <p:nvPr/>
        </p:nvSpPr>
        <p:spPr>
          <a:xfrm>
            <a:off x="3011223" y="1826271"/>
            <a:ext cx="1744599" cy="979176"/>
          </a:xfrm>
          <a:custGeom>
            <a:rect b="b" l="l" r="r" t="t"/>
            <a:pathLst>
              <a:path extrusionOk="0" h="812594" w="1447800">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2">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2" name="Google Shape;862;p119"/>
          <p:cNvSpPr/>
          <p:nvPr/>
        </p:nvSpPr>
        <p:spPr>
          <a:xfrm>
            <a:off x="1422933" y="1826271"/>
            <a:ext cx="1744599" cy="979176"/>
          </a:xfrm>
          <a:custGeom>
            <a:rect b="b" l="l" r="r" t="t"/>
            <a:pathLst>
              <a:path extrusionOk="0" h="812594" w="1447800">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1">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3" name="Google Shape;863;p119"/>
          <p:cNvSpPr/>
          <p:nvPr/>
        </p:nvSpPr>
        <p:spPr>
          <a:xfrm>
            <a:off x="1740475" y="2143815"/>
            <a:ext cx="1109700" cy="1109700"/>
          </a:xfrm>
          <a:prstGeom prst="ellipse">
            <a:avLst/>
          </a:prstGeom>
          <a:solidFill>
            <a:schemeClr val="accent1">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4" name="Google Shape;864;p119"/>
          <p:cNvSpPr/>
          <p:nvPr/>
        </p:nvSpPr>
        <p:spPr>
          <a:xfrm>
            <a:off x="3328764" y="2143815"/>
            <a:ext cx="1109700" cy="1109700"/>
          </a:xfrm>
          <a:prstGeom prst="ellipse">
            <a:avLst/>
          </a:prstGeom>
          <a:solidFill>
            <a:schemeClr val="accent2">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5" name="Google Shape;865;p119"/>
          <p:cNvSpPr/>
          <p:nvPr/>
        </p:nvSpPr>
        <p:spPr>
          <a:xfrm>
            <a:off x="4917055" y="2143815"/>
            <a:ext cx="1109700" cy="1109700"/>
          </a:xfrm>
          <a:prstGeom prst="ellipse">
            <a:avLst/>
          </a:prstGeom>
          <a:solidFill>
            <a:schemeClr val="accent3">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Rockwell"/>
              <a:ea typeface="Rockwell"/>
              <a:cs typeface="Rockwell"/>
              <a:sym typeface="Rockwell"/>
            </a:endParaRPr>
          </a:p>
        </p:txBody>
      </p:sp>
      <p:sp>
        <p:nvSpPr>
          <p:cNvPr id="866" name="Google Shape;866;p119"/>
          <p:cNvSpPr/>
          <p:nvPr/>
        </p:nvSpPr>
        <p:spPr>
          <a:xfrm>
            <a:off x="6505345" y="2143815"/>
            <a:ext cx="1109700" cy="1109700"/>
          </a:xfrm>
          <a:prstGeom prst="ellipse">
            <a:avLst/>
          </a:prstGeom>
          <a:solidFill>
            <a:schemeClr val="accent4">
              <a:alpha val="8941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67" name="Google Shape;867;p119"/>
          <p:cNvSpPr txBox="1"/>
          <p:nvPr/>
        </p:nvSpPr>
        <p:spPr>
          <a:xfrm>
            <a:off x="1525538" y="3766450"/>
            <a:ext cx="1539600" cy="408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Poppins Medium"/>
                <a:ea typeface="Poppins Medium"/>
                <a:cs typeface="Poppins Medium"/>
                <a:sym typeface="Poppins Medium"/>
              </a:rPr>
              <a:t>Account Creation &amp; Sign Up</a:t>
            </a:r>
            <a:endParaRPr b="0" i="0" sz="1100" u="none" cap="none" strike="noStrike">
              <a:solidFill>
                <a:srgbClr val="000000"/>
              </a:solidFill>
              <a:latin typeface="Poppins Medium"/>
              <a:ea typeface="Poppins Medium"/>
              <a:cs typeface="Poppins Medium"/>
              <a:sym typeface="Poppins Medium"/>
            </a:endParaRPr>
          </a:p>
        </p:txBody>
      </p:sp>
      <p:sp>
        <p:nvSpPr>
          <p:cNvPr id="868" name="Google Shape;868;p119"/>
          <p:cNvSpPr txBox="1"/>
          <p:nvPr/>
        </p:nvSpPr>
        <p:spPr>
          <a:xfrm>
            <a:off x="3213474" y="3766457"/>
            <a:ext cx="1337400" cy="408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2"/>
                </a:solidFill>
                <a:latin typeface="Poppins Medium"/>
                <a:ea typeface="Poppins Medium"/>
                <a:cs typeface="Poppins Medium"/>
                <a:sym typeface="Poppins Medium"/>
              </a:rPr>
              <a:t>Participant Screens</a:t>
            </a:r>
            <a:endParaRPr b="0" i="0" sz="1100" u="none" cap="none" strike="noStrike">
              <a:solidFill>
                <a:srgbClr val="000000"/>
              </a:solidFill>
              <a:latin typeface="Poppins Medium"/>
              <a:ea typeface="Poppins Medium"/>
              <a:cs typeface="Poppins Medium"/>
              <a:sym typeface="Poppins Medium"/>
            </a:endParaRPr>
          </a:p>
        </p:txBody>
      </p:sp>
      <p:sp>
        <p:nvSpPr>
          <p:cNvPr id="869" name="Google Shape;869;p119"/>
          <p:cNvSpPr txBox="1"/>
          <p:nvPr/>
        </p:nvSpPr>
        <p:spPr>
          <a:xfrm>
            <a:off x="4801765" y="3766457"/>
            <a:ext cx="13374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3"/>
                </a:solidFill>
                <a:latin typeface="Poppins Medium"/>
                <a:ea typeface="Poppins Medium"/>
                <a:cs typeface="Poppins Medium"/>
                <a:sym typeface="Poppins Medium"/>
              </a:rPr>
              <a:t>Helper Screens</a:t>
            </a:r>
            <a:endParaRPr b="0" i="0" sz="1100" u="none" cap="none" strike="noStrike">
              <a:solidFill>
                <a:srgbClr val="000000"/>
              </a:solidFill>
              <a:latin typeface="Poppins Medium"/>
              <a:ea typeface="Poppins Medium"/>
              <a:cs typeface="Poppins Medium"/>
              <a:sym typeface="Poppins Medium"/>
            </a:endParaRPr>
          </a:p>
        </p:txBody>
      </p:sp>
      <p:sp>
        <p:nvSpPr>
          <p:cNvPr id="870" name="Google Shape;870;p119"/>
          <p:cNvSpPr txBox="1"/>
          <p:nvPr/>
        </p:nvSpPr>
        <p:spPr>
          <a:xfrm>
            <a:off x="6390055" y="3766457"/>
            <a:ext cx="13374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4"/>
                </a:solidFill>
                <a:latin typeface="Poppins Medium"/>
                <a:ea typeface="Poppins Medium"/>
                <a:cs typeface="Poppins Medium"/>
                <a:sym typeface="Poppins Medium"/>
              </a:rPr>
              <a:t>Admin Screens</a:t>
            </a:r>
            <a:endParaRPr b="0" i="0" sz="1100" u="none" cap="none" strike="noStrike">
              <a:solidFill>
                <a:srgbClr val="000000"/>
              </a:solidFill>
              <a:latin typeface="Poppins Medium"/>
              <a:ea typeface="Poppins Medium"/>
              <a:cs typeface="Poppins Medium"/>
              <a:sym typeface="Poppins Medium"/>
            </a:endParaRPr>
          </a:p>
        </p:txBody>
      </p:sp>
      <p:sp>
        <p:nvSpPr>
          <p:cNvPr id="871" name="Google Shape;871;p119"/>
          <p:cNvSpPr txBox="1"/>
          <p:nvPr/>
        </p:nvSpPr>
        <p:spPr>
          <a:xfrm>
            <a:off x="1625185" y="3414032"/>
            <a:ext cx="13374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Poppins Medium"/>
                <a:ea typeface="Poppins Medium"/>
                <a:cs typeface="Poppins Medium"/>
                <a:sym typeface="Poppins Medium"/>
              </a:rPr>
              <a:t>01</a:t>
            </a:r>
            <a:endParaRPr b="0" i="0" sz="1100" u="none" cap="none" strike="noStrike">
              <a:solidFill>
                <a:srgbClr val="000000"/>
              </a:solidFill>
              <a:latin typeface="Poppins Medium"/>
              <a:ea typeface="Poppins Medium"/>
              <a:cs typeface="Poppins Medium"/>
              <a:sym typeface="Poppins Medium"/>
            </a:endParaRPr>
          </a:p>
        </p:txBody>
      </p:sp>
      <p:sp>
        <p:nvSpPr>
          <p:cNvPr id="872" name="Google Shape;872;p119"/>
          <p:cNvSpPr txBox="1"/>
          <p:nvPr/>
        </p:nvSpPr>
        <p:spPr>
          <a:xfrm>
            <a:off x="3213474" y="3414032"/>
            <a:ext cx="13374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2"/>
                </a:solidFill>
                <a:latin typeface="Poppins Medium"/>
                <a:ea typeface="Poppins Medium"/>
                <a:cs typeface="Poppins Medium"/>
                <a:sym typeface="Poppins Medium"/>
              </a:rPr>
              <a:t>02</a:t>
            </a:r>
            <a:endParaRPr b="0" i="0" sz="1100" u="none" cap="none" strike="noStrike">
              <a:solidFill>
                <a:srgbClr val="000000"/>
              </a:solidFill>
              <a:latin typeface="Poppins Medium"/>
              <a:ea typeface="Poppins Medium"/>
              <a:cs typeface="Poppins Medium"/>
              <a:sym typeface="Poppins Medium"/>
            </a:endParaRPr>
          </a:p>
        </p:txBody>
      </p:sp>
      <p:sp>
        <p:nvSpPr>
          <p:cNvPr id="873" name="Google Shape;873;p119"/>
          <p:cNvSpPr txBox="1"/>
          <p:nvPr/>
        </p:nvSpPr>
        <p:spPr>
          <a:xfrm>
            <a:off x="4801765" y="3414032"/>
            <a:ext cx="13374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Poppins Medium"/>
                <a:ea typeface="Poppins Medium"/>
                <a:cs typeface="Poppins Medium"/>
                <a:sym typeface="Poppins Medium"/>
              </a:rPr>
              <a:t>03</a:t>
            </a:r>
            <a:endParaRPr b="0" i="0" sz="1100" u="none" cap="none" strike="noStrike">
              <a:solidFill>
                <a:srgbClr val="000000"/>
              </a:solidFill>
              <a:latin typeface="Poppins Medium"/>
              <a:ea typeface="Poppins Medium"/>
              <a:cs typeface="Poppins Medium"/>
              <a:sym typeface="Poppins Medium"/>
            </a:endParaRPr>
          </a:p>
        </p:txBody>
      </p:sp>
      <p:sp>
        <p:nvSpPr>
          <p:cNvPr id="874" name="Google Shape;874;p119"/>
          <p:cNvSpPr txBox="1"/>
          <p:nvPr/>
        </p:nvSpPr>
        <p:spPr>
          <a:xfrm>
            <a:off x="6390055" y="3414032"/>
            <a:ext cx="13374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4"/>
                </a:solidFill>
                <a:latin typeface="Poppins Medium"/>
                <a:ea typeface="Poppins Medium"/>
                <a:cs typeface="Poppins Medium"/>
                <a:sym typeface="Poppins Medium"/>
              </a:rPr>
              <a:t>04</a:t>
            </a:r>
            <a:endParaRPr b="0" i="0" sz="1100" u="none" cap="none" strike="noStrike">
              <a:solidFill>
                <a:srgbClr val="000000"/>
              </a:solidFill>
              <a:latin typeface="Poppins Medium"/>
              <a:ea typeface="Poppins Medium"/>
              <a:cs typeface="Poppins Medium"/>
              <a:sym typeface="Poppins Medium"/>
            </a:endParaRPr>
          </a:p>
        </p:txBody>
      </p:sp>
      <p:sp>
        <p:nvSpPr>
          <p:cNvPr id="875" name="Google Shape;875;p119"/>
          <p:cNvSpPr txBox="1"/>
          <p:nvPr>
            <p:ph idx="4294967295" type="title"/>
          </p:nvPr>
        </p:nvSpPr>
        <p:spPr>
          <a:xfrm>
            <a:off x="3153711" y="286238"/>
            <a:ext cx="2962200" cy="451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2600"/>
              <a:buFont typeface="Open Sans"/>
              <a:buNone/>
            </a:pPr>
            <a:r>
              <a:rPr b="0" lang="en" sz="2400">
                <a:latin typeface="Poppins"/>
                <a:ea typeface="Poppins"/>
                <a:cs typeface="Poppins"/>
                <a:sym typeface="Poppins"/>
              </a:rPr>
              <a:t>Table Of Contents</a:t>
            </a:r>
            <a:endParaRPr b="0" sz="2400">
              <a:latin typeface="Poppins"/>
              <a:ea typeface="Poppins"/>
              <a:cs typeface="Poppins"/>
              <a:sym typeface="Poppins"/>
            </a:endParaRPr>
          </a:p>
        </p:txBody>
      </p:sp>
      <p:sp>
        <p:nvSpPr>
          <p:cNvPr id="876" name="Google Shape;876;p119"/>
          <p:cNvSpPr/>
          <p:nvPr/>
        </p:nvSpPr>
        <p:spPr>
          <a:xfrm>
            <a:off x="1735200" y="670838"/>
            <a:ext cx="57993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lang="en" sz="1200">
                <a:solidFill>
                  <a:schemeClr val="dk1"/>
                </a:solidFill>
                <a:latin typeface="Lato Light"/>
                <a:ea typeface="Lato Light"/>
                <a:cs typeface="Lato Light"/>
                <a:sym typeface="Lato Light"/>
              </a:rPr>
              <a:t>Click on the image icon to go to the related section.</a:t>
            </a:r>
            <a:endParaRPr b="0" i="0" sz="1200" u="none" cap="none" strike="noStrike">
              <a:solidFill>
                <a:schemeClr val="dk1"/>
              </a:solidFill>
              <a:latin typeface="Lato Light"/>
              <a:ea typeface="Lato Light"/>
              <a:cs typeface="Lato Light"/>
              <a:sym typeface="Lato Light"/>
            </a:endParaRPr>
          </a:p>
        </p:txBody>
      </p:sp>
      <p:sp>
        <p:nvSpPr>
          <p:cNvPr id="877" name="Google Shape;877;p119">
            <a:hlinkClick action="ppaction://hlinksldjump" r:id="rId3"/>
          </p:cNvPr>
          <p:cNvSpPr/>
          <p:nvPr/>
        </p:nvSpPr>
        <p:spPr>
          <a:xfrm>
            <a:off x="2006713" y="2431325"/>
            <a:ext cx="574325" cy="5345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19">
            <a:hlinkClick action="ppaction://hlinksldjump" r:id="rId4"/>
          </p:cNvPr>
          <p:cNvSpPr/>
          <p:nvPr/>
        </p:nvSpPr>
        <p:spPr>
          <a:xfrm>
            <a:off x="3698974" y="2412486"/>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19">
            <a:hlinkClick action="ppaction://hlinksldjump" r:id="rId5"/>
          </p:cNvPr>
          <p:cNvSpPr/>
          <p:nvPr/>
        </p:nvSpPr>
        <p:spPr>
          <a:xfrm>
            <a:off x="6839575" y="2453125"/>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1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6"/>
              </a:rPr>
              <a:t>Table of Contents</a:t>
            </a:r>
            <a:endParaRPr sz="900">
              <a:solidFill>
                <a:schemeClr val="dk1"/>
              </a:solidFill>
              <a:latin typeface="Rockwell"/>
              <a:ea typeface="Rockwell"/>
              <a:cs typeface="Rockwell"/>
              <a:sym typeface="Rockwell"/>
            </a:endParaRPr>
          </a:p>
        </p:txBody>
      </p:sp>
      <p:pic>
        <p:nvPicPr>
          <p:cNvPr id="881" name="Google Shape;881;p119">
            <a:hlinkClick action="ppaction://hlinksldjump" r:id="rId7"/>
          </p:cNvPr>
          <p:cNvPicPr preferRelativeResize="0"/>
          <p:nvPr/>
        </p:nvPicPr>
        <p:blipFill>
          <a:blip r:embed="rId8">
            <a:alphaModFix/>
          </a:blip>
          <a:stretch>
            <a:fillRect/>
          </a:stretch>
        </p:blipFill>
        <p:spPr>
          <a:xfrm>
            <a:off x="5130686" y="2263175"/>
            <a:ext cx="682263" cy="682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46"/>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62" name="Google Shape;1162;p146"/>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19.  Session Delete</a:t>
            </a:r>
            <a:endParaRPr b="1" i="0" sz="2400" u="none" cap="none" strike="noStrike">
              <a:solidFill>
                <a:schemeClr val="dk1"/>
              </a:solidFill>
              <a:latin typeface="Poppins"/>
              <a:ea typeface="Poppins"/>
              <a:cs typeface="Poppins"/>
              <a:sym typeface="Poppins"/>
            </a:endParaRPr>
          </a:p>
        </p:txBody>
      </p:sp>
      <p:sp>
        <p:nvSpPr>
          <p:cNvPr id="1163" name="Google Shape;1163;p146"/>
          <p:cNvSpPr txBox="1"/>
          <p:nvPr/>
        </p:nvSpPr>
        <p:spPr>
          <a:xfrm>
            <a:off x="170700" y="2400875"/>
            <a:ext cx="2857500" cy="1146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If an admin deletes a session that a participant is scoped into, it will </a:t>
            </a:r>
            <a:r>
              <a:rPr b="1" lang="en">
                <a:solidFill>
                  <a:schemeClr val="dk1"/>
                </a:solidFill>
                <a:latin typeface="Lato"/>
                <a:ea typeface="Lato"/>
                <a:cs typeface="Lato"/>
                <a:sym typeface="Lato"/>
              </a:rPr>
              <a:t>display</a:t>
            </a:r>
            <a:r>
              <a:rPr b="1" lang="en">
                <a:solidFill>
                  <a:schemeClr val="dk1"/>
                </a:solidFill>
                <a:latin typeface="Lato"/>
                <a:ea typeface="Lato"/>
                <a:cs typeface="Lato"/>
                <a:sym typeface="Lato"/>
              </a:rPr>
              <a:t> a notification on their home view that the event has been deleted.</a:t>
            </a:r>
            <a:endParaRPr b="1" i="0" u="none" cap="none" strike="noStrike">
              <a:solidFill>
                <a:schemeClr val="dk1"/>
              </a:solidFill>
              <a:latin typeface="Lato"/>
              <a:ea typeface="Lato"/>
              <a:cs typeface="Lato"/>
              <a:sym typeface="Lato"/>
            </a:endParaRPr>
          </a:p>
        </p:txBody>
      </p:sp>
      <p:sp>
        <p:nvSpPr>
          <p:cNvPr id="1164" name="Google Shape;1164;p146"/>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146"/>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66" name="Google Shape;1166;p146"/>
          <p:cNvPicPr preferRelativeResize="0"/>
          <p:nvPr/>
        </p:nvPicPr>
        <p:blipFill>
          <a:blip r:embed="rId4">
            <a:alphaModFix/>
          </a:blip>
          <a:stretch>
            <a:fillRect/>
          </a:stretch>
        </p:blipFill>
        <p:spPr>
          <a:xfrm>
            <a:off x="3364000" y="1731050"/>
            <a:ext cx="5492810" cy="168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7"/>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72" name="Google Shape;1172;p147"/>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20.  Request Help</a:t>
            </a:r>
            <a:endParaRPr b="1" i="0" sz="2400" u="none" cap="none" strike="noStrike">
              <a:solidFill>
                <a:schemeClr val="dk1"/>
              </a:solidFill>
              <a:latin typeface="Poppins"/>
              <a:ea typeface="Poppins"/>
              <a:cs typeface="Poppins"/>
              <a:sym typeface="Poppins"/>
            </a:endParaRPr>
          </a:p>
        </p:txBody>
      </p:sp>
      <p:sp>
        <p:nvSpPr>
          <p:cNvPr id="1173" name="Google Shape;1173;p147"/>
          <p:cNvSpPr txBox="1"/>
          <p:nvPr/>
        </p:nvSpPr>
        <p:spPr>
          <a:xfrm>
            <a:off x="170700" y="2400875"/>
            <a:ext cx="2857500" cy="1146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Participants are all assigned one helper from their university. In this section, participants can send messages to their helper (and see previous message chains).</a:t>
            </a:r>
            <a:endParaRPr b="1" i="0" u="none" cap="none" strike="noStrike">
              <a:solidFill>
                <a:schemeClr val="dk1"/>
              </a:solidFill>
              <a:latin typeface="Lato"/>
              <a:ea typeface="Lato"/>
              <a:cs typeface="Lato"/>
              <a:sym typeface="Lato"/>
            </a:endParaRPr>
          </a:p>
        </p:txBody>
      </p:sp>
      <p:sp>
        <p:nvSpPr>
          <p:cNvPr id="1174" name="Google Shape;1174;p147"/>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147"/>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76" name="Google Shape;1176;p147"/>
          <p:cNvPicPr preferRelativeResize="0"/>
          <p:nvPr/>
        </p:nvPicPr>
        <p:blipFill>
          <a:blip r:embed="rId4">
            <a:alphaModFix/>
          </a:blip>
          <a:stretch>
            <a:fillRect/>
          </a:stretch>
        </p:blipFill>
        <p:spPr>
          <a:xfrm>
            <a:off x="3346550" y="1803227"/>
            <a:ext cx="5677126" cy="1537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8"/>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82" name="Google Shape;1182;p148"/>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21.  Helper Chat</a:t>
            </a:r>
            <a:endParaRPr b="1" i="0" sz="2400" u="none" cap="none" strike="noStrike">
              <a:solidFill>
                <a:schemeClr val="dk1"/>
              </a:solidFill>
              <a:latin typeface="Poppins"/>
              <a:ea typeface="Poppins"/>
              <a:cs typeface="Poppins"/>
              <a:sym typeface="Poppins"/>
            </a:endParaRPr>
          </a:p>
        </p:txBody>
      </p:sp>
      <p:sp>
        <p:nvSpPr>
          <p:cNvPr id="1183" name="Google Shape;1183;p148"/>
          <p:cNvSpPr txBox="1"/>
          <p:nvPr/>
        </p:nvSpPr>
        <p:spPr>
          <a:xfrm>
            <a:off x="170700" y="2400875"/>
            <a:ext cx="2857500" cy="1362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Participants can choose a message topic and send a message body where they should indicate what they need help with and time availability for a potential one on one Zoom meeting.</a:t>
            </a:r>
            <a:endParaRPr b="1" i="0" u="none" cap="none" strike="noStrike">
              <a:solidFill>
                <a:schemeClr val="dk1"/>
              </a:solidFill>
              <a:latin typeface="Lato"/>
              <a:ea typeface="Lato"/>
              <a:cs typeface="Lato"/>
              <a:sym typeface="Lato"/>
            </a:endParaRPr>
          </a:p>
        </p:txBody>
      </p:sp>
      <p:sp>
        <p:nvSpPr>
          <p:cNvPr id="1184" name="Google Shape;1184;p148"/>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14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86" name="Google Shape;1186;p148"/>
          <p:cNvPicPr preferRelativeResize="0"/>
          <p:nvPr/>
        </p:nvPicPr>
        <p:blipFill>
          <a:blip r:embed="rId4">
            <a:alphaModFix/>
          </a:blip>
          <a:stretch>
            <a:fillRect/>
          </a:stretch>
        </p:blipFill>
        <p:spPr>
          <a:xfrm>
            <a:off x="3351300" y="352060"/>
            <a:ext cx="5640300" cy="45858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49"/>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192" name="Google Shape;1192;p149"/>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22.  Message Chain</a:t>
            </a:r>
            <a:endParaRPr b="1" i="0" sz="2400" u="none" cap="none" strike="noStrike">
              <a:solidFill>
                <a:schemeClr val="dk1"/>
              </a:solidFill>
              <a:latin typeface="Poppins"/>
              <a:ea typeface="Poppins"/>
              <a:cs typeface="Poppins"/>
              <a:sym typeface="Poppins"/>
            </a:endParaRPr>
          </a:p>
        </p:txBody>
      </p:sp>
      <p:sp>
        <p:nvSpPr>
          <p:cNvPr id="1193" name="Google Shape;1193;p149"/>
          <p:cNvSpPr txBox="1"/>
          <p:nvPr/>
        </p:nvSpPr>
        <p:spPr>
          <a:xfrm>
            <a:off x="170700" y="2400875"/>
            <a:ext cx="2857500" cy="9312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Participants can view their whole chat log and send messages after their </a:t>
            </a:r>
            <a:r>
              <a:rPr b="1" lang="en">
                <a:solidFill>
                  <a:schemeClr val="dk1"/>
                </a:solidFill>
                <a:latin typeface="Lato"/>
                <a:ea typeface="Lato"/>
                <a:cs typeface="Lato"/>
                <a:sym typeface="Lato"/>
              </a:rPr>
              <a:t>initial</a:t>
            </a:r>
            <a:r>
              <a:rPr b="1" lang="en">
                <a:solidFill>
                  <a:schemeClr val="dk1"/>
                </a:solidFill>
                <a:latin typeface="Lato"/>
                <a:ea typeface="Lato"/>
                <a:cs typeface="Lato"/>
                <a:sym typeface="Lato"/>
              </a:rPr>
              <a:t> message to get the help they need.</a:t>
            </a:r>
            <a:endParaRPr b="1" i="0" u="none" cap="none" strike="noStrike">
              <a:solidFill>
                <a:schemeClr val="dk1"/>
              </a:solidFill>
              <a:latin typeface="Lato"/>
              <a:ea typeface="Lato"/>
              <a:cs typeface="Lato"/>
              <a:sym typeface="Lato"/>
            </a:endParaRPr>
          </a:p>
        </p:txBody>
      </p:sp>
      <p:sp>
        <p:nvSpPr>
          <p:cNvPr id="1194" name="Google Shape;1194;p149"/>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14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196" name="Google Shape;1196;p149"/>
          <p:cNvPicPr preferRelativeResize="0"/>
          <p:nvPr/>
        </p:nvPicPr>
        <p:blipFill>
          <a:blip r:embed="rId4">
            <a:alphaModFix/>
          </a:blip>
          <a:stretch>
            <a:fillRect/>
          </a:stretch>
        </p:blipFill>
        <p:spPr>
          <a:xfrm>
            <a:off x="3381375" y="341347"/>
            <a:ext cx="5640299" cy="44608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0"/>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02" name="Google Shape;1202;p150"/>
          <p:cNvSpPr txBox="1"/>
          <p:nvPr/>
        </p:nvSpPr>
        <p:spPr>
          <a:xfrm>
            <a:off x="0" y="1946975"/>
            <a:ext cx="3198900" cy="808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23.  Message Notification</a:t>
            </a:r>
            <a:endParaRPr b="1" i="0" sz="2400" u="none" cap="none" strike="noStrike">
              <a:solidFill>
                <a:schemeClr val="dk1"/>
              </a:solidFill>
              <a:latin typeface="Poppins"/>
              <a:ea typeface="Poppins"/>
              <a:cs typeface="Poppins"/>
              <a:sym typeface="Poppins"/>
            </a:endParaRPr>
          </a:p>
        </p:txBody>
      </p:sp>
      <p:sp>
        <p:nvSpPr>
          <p:cNvPr id="1203" name="Google Shape;1203;p150"/>
          <p:cNvSpPr txBox="1"/>
          <p:nvPr/>
        </p:nvSpPr>
        <p:spPr>
          <a:xfrm>
            <a:off x="170700" y="2755175"/>
            <a:ext cx="2857500" cy="1146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Participants can receive alerts when they they receive a message from their helper, and have the option to open the chat thread or mark as read. </a:t>
            </a:r>
            <a:endParaRPr b="1" i="0" u="none" cap="none" strike="noStrike">
              <a:solidFill>
                <a:schemeClr val="dk1"/>
              </a:solidFill>
              <a:latin typeface="Lato"/>
              <a:ea typeface="Lato"/>
              <a:cs typeface="Lato"/>
              <a:sym typeface="Lato"/>
            </a:endParaRPr>
          </a:p>
        </p:txBody>
      </p:sp>
      <p:sp>
        <p:nvSpPr>
          <p:cNvPr id="1204" name="Google Shape;1204;p150"/>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15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06" name="Google Shape;1206;p150"/>
          <p:cNvPicPr preferRelativeResize="0"/>
          <p:nvPr/>
        </p:nvPicPr>
        <p:blipFill>
          <a:blip r:embed="rId4">
            <a:alphaModFix/>
          </a:blip>
          <a:stretch>
            <a:fillRect/>
          </a:stretch>
        </p:blipFill>
        <p:spPr>
          <a:xfrm>
            <a:off x="3474260" y="2106150"/>
            <a:ext cx="5433814" cy="93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51"/>
          <p:cNvSpPr/>
          <p:nvPr/>
        </p:nvSpPr>
        <p:spPr>
          <a:xfrm>
            <a:off x="0" y="0"/>
            <a:ext cx="3198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12" name="Google Shape;1212;p151"/>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24.  Top Panel</a:t>
            </a:r>
            <a:endParaRPr b="1" i="0" sz="2400" u="none" cap="none" strike="noStrike">
              <a:solidFill>
                <a:schemeClr val="dk1"/>
              </a:solidFill>
              <a:latin typeface="Poppins"/>
              <a:ea typeface="Poppins"/>
              <a:cs typeface="Poppins"/>
              <a:sym typeface="Poppins"/>
            </a:endParaRPr>
          </a:p>
        </p:txBody>
      </p:sp>
      <p:sp>
        <p:nvSpPr>
          <p:cNvPr id="1213" name="Google Shape;1213;p151"/>
          <p:cNvSpPr txBox="1"/>
          <p:nvPr/>
        </p:nvSpPr>
        <p:spPr>
          <a:xfrm>
            <a:off x="170700" y="2400875"/>
            <a:ext cx="2857500" cy="2439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In addition to everything else, at the top of the event screen, </a:t>
            </a:r>
            <a:r>
              <a:rPr b="1" lang="en">
                <a:solidFill>
                  <a:schemeClr val="dk1"/>
                </a:solidFill>
                <a:latin typeface="Lato"/>
                <a:ea typeface="Lato"/>
                <a:cs typeface="Lato"/>
                <a:sym typeface="Lato"/>
              </a:rPr>
              <a:t>you can see your current </a:t>
            </a:r>
            <a:r>
              <a:rPr b="1" lang="en">
                <a:solidFill>
                  <a:schemeClr val="dk1"/>
                </a:solidFill>
                <a:latin typeface="Lato"/>
                <a:ea typeface="Lato"/>
                <a:cs typeface="Lato"/>
                <a:sym typeface="Lato"/>
              </a:rPr>
              <a:t>university and event. In addition, you can change event with the Change Event button which takes you back to the original selection screen or you can even Sign Out as well to log out of your account and be brought back to the home screen.</a:t>
            </a:r>
            <a:endParaRPr b="1" i="0" u="none" cap="none" strike="noStrike">
              <a:solidFill>
                <a:schemeClr val="dk1"/>
              </a:solidFill>
              <a:latin typeface="Lato"/>
              <a:ea typeface="Lato"/>
              <a:cs typeface="Lato"/>
              <a:sym typeface="Lato"/>
            </a:endParaRPr>
          </a:p>
        </p:txBody>
      </p:sp>
      <p:sp>
        <p:nvSpPr>
          <p:cNvPr id="1214" name="Google Shape;1214;p151"/>
          <p:cNvSpPr/>
          <p:nvPr/>
        </p:nvSpPr>
        <p:spPr>
          <a:xfrm>
            <a:off x="1414911" y="1116183"/>
            <a:ext cx="369100" cy="453900"/>
          </a:xfrm>
          <a:custGeom>
            <a:rect b="b" l="l" r="r" t="t"/>
            <a:pathLst>
              <a:path extrusionOk="0" h="160" w="120">
                <a:moveTo>
                  <a:pt x="117" y="160"/>
                </a:moveTo>
                <a:cubicBezTo>
                  <a:pt x="116" y="160"/>
                  <a:pt x="115" y="159"/>
                  <a:pt x="115" y="158"/>
                </a:cubicBezTo>
                <a:cubicBezTo>
                  <a:pt x="115" y="148"/>
                  <a:pt x="115" y="148"/>
                  <a:pt x="115" y="148"/>
                </a:cubicBezTo>
                <a:cubicBezTo>
                  <a:pt x="115" y="148"/>
                  <a:pt x="115" y="136"/>
                  <a:pt x="111" y="125"/>
                </a:cubicBezTo>
                <a:cubicBezTo>
                  <a:pt x="105" y="112"/>
                  <a:pt x="94" y="108"/>
                  <a:pt x="91" y="108"/>
                </a:cubicBezTo>
                <a:cubicBezTo>
                  <a:pt x="90" y="108"/>
                  <a:pt x="90" y="108"/>
                  <a:pt x="90" y="107"/>
                </a:cubicBezTo>
                <a:cubicBezTo>
                  <a:pt x="89" y="107"/>
                  <a:pt x="89" y="107"/>
                  <a:pt x="89" y="107"/>
                </a:cubicBezTo>
                <a:cubicBezTo>
                  <a:pt x="86" y="106"/>
                  <a:pt x="78" y="102"/>
                  <a:pt x="77" y="94"/>
                </a:cubicBezTo>
                <a:cubicBezTo>
                  <a:pt x="77" y="93"/>
                  <a:pt x="78" y="92"/>
                  <a:pt x="78" y="92"/>
                </a:cubicBezTo>
                <a:cubicBezTo>
                  <a:pt x="79" y="91"/>
                  <a:pt x="79" y="91"/>
                  <a:pt x="80" y="91"/>
                </a:cubicBezTo>
                <a:cubicBezTo>
                  <a:pt x="84" y="91"/>
                  <a:pt x="85" y="91"/>
                  <a:pt x="90" y="90"/>
                </a:cubicBezTo>
                <a:cubicBezTo>
                  <a:pt x="91" y="89"/>
                  <a:pt x="92" y="90"/>
                  <a:pt x="93" y="90"/>
                </a:cubicBezTo>
                <a:cubicBezTo>
                  <a:pt x="96" y="92"/>
                  <a:pt x="99" y="93"/>
                  <a:pt x="102" y="92"/>
                </a:cubicBezTo>
                <a:cubicBezTo>
                  <a:pt x="105" y="92"/>
                  <a:pt x="107" y="90"/>
                  <a:pt x="108" y="89"/>
                </a:cubicBezTo>
                <a:cubicBezTo>
                  <a:pt x="106" y="87"/>
                  <a:pt x="101" y="83"/>
                  <a:pt x="100" y="76"/>
                </a:cubicBezTo>
                <a:cubicBezTo>
                  <a:pt x="100" y="73"/>
                  <a:pt x="100" y="70"/>
                  <a:pt x="100" y="66"/>
                </a:cubicBezTo>
                <a:cubicBezTo>
                  <a:pt x="100" y="59"/>
                  <a:pt x="101" y="50"/>
                  <a:pt x="98" y="36"/>
                </a:cubicBezTo>
                <a:cubicBezTo>
                  <a:pt x="92" y="14"/>
                  <a:pt x="72" y="5"/>
                  <a:pt x="60" y="5"/>
                </a:cubicBezTo>
                <a:cubicBezTo>
                  <a:pt x="59" y="5"/>
                  <a:pt x="59" y="5"/>
                  <a:pt x="59" y="5"/>
                </a:cubicBezTo>
                <a:cubicBezTo>
                  <a:pt x="47" y="5"/>
                  <a:pt x="27" y="14"/>
                  <a:pt x="22" y="36"/>
                </a:cubicBezTo>
                <a:cubicBezTo>
                  <a:pt x="19" y="50"/>
                  <a:pt x="19" y="59"/>
                  <a:pt x="20" y="66"/>
                </a:cubicBezTo>
                <a:cubicBezTo>
                  <a:pt x="20" y="70"/>
                  <a:pt x="20" y="73"/>
                  <a:pt x="20" y="76"/>
                </a:cubicBezTo>
                <a:cubicBezTo>
                  <a:pt x="19" y="83"/>
                  <a:pt x="14" y="87"/>
                  <a:pt x="12" y="89"/>
                </a:cubicBezTo>
                <a:cubicBezTo>
                  <a:pt x="13" y="90"/>
                  <a:pt x="15" y="92"/>
                  <a:pt x="18" y="92"/>
                </a:cubicBezTo>
                <a:cubicBezTo>
                  <a:pt x="21" y="93"/>
                  <a:pt x="24" y="92"/>
                  <a:pt x="27" y="90"/>
                </a:cubicBezTo>
                <a:cubicBezTo>
                  <a:pt x="28" y="90"/>
                  <a:pt x="28" y="89"/>
                  <a:pt x="29" y="90"/>
                </a:cubicBezTo>
                <a:cubicBezTo>
                  <a:pt x="34" y="91"/>
                  <a:pt x="36" y="91"/>
                  <a:pt x="40" y="91"/>
                </a:cubicBezTo>
                <a:cubicBezTo>
                  <a:pt x="40" y="91"/>
                  <a:pt x="41" y="91"/>
                  <a:pt x="42" y="92"/>
                </a:cubicBezTo>
                <a:cubicBezTo>
                  <a:pt x="42" y="92"/>
                  <a:pt x="42" y="93"/>
                  <a:pt x="42" y="94"/>
                </a:cubicBezTo>
                <a:cubicBezTo>
                  <a:pt x="41" y="106"/>
                  <a:pt x="41" y="107"/>
                  <a:pt x="40" y="107"/>
                </a:cubicBezTo>
                <a:cubicBezTo>
                  <a:pt x="39" y="109"/>
                  <a:pt x="37" y="109"/>
                  <a:pt x="35" y="110"/>
                </a:cubicBezTo>
                <a:cubicBezTo>
                  <a:pt x="33" y="110"/>
                  <a:pt x="30" y="110"/>
                  <a:pt x="28" y="108"/>
                </a:cubicBezTo>
                <a:cubicBezTo>
                  <a:pt x="28" y="108"/>
                  <a:pt x="28" y="108"/>
                  <a:pt x="28" y="108"/>
                </a:cubicBezTo>
                <a:cubicBezTo>
                  <a:pt x="25" y="108"/>
                  <a:pt x="14" y="112"/>
                  <a:pt x="9" y="125"/>
                </a:cubicBezTo>
                <a:cubicBezTo>
                  <a:pt x="5" y="137"/>
                  <a:pt x="5" y="148"/>
                  <a:pt x="5" y="148"/>
                </a:cubicBezTo>
                <a:cubicBezTo>
                  <a:pt x="5" y="158"/>
                  <a:pt x="5" y="158"/>
                  <a:pt x="5" y="158"/>
                </a:cubicBezTo>
                <a:cubicBezTo>
                  <a:pt x="5" y="159"/>
                  <a:pt x="4" y="160"/>
                  <a:pt x="2" y="160"/>
                </a:cubicBezTo>
                <a:cubicBezTo>
                  <a:pt x="1" y="160"/>
                  <a:pt x="0" y="159"/>
                  <a:pt x="0" y="158"/>
                </a:cubicBezTo>
                <a:cubicBezTo>
                  <a:pt x="0" y="148"/>
                  <a:pt x="0" y="148"/>
                  <a:pt x="0" y="148"/>
                </a:cubicBezTo>
                <a:cubicBezTo>
                  <a:pt x="0" y="147"/>
                  <a:pt x="0" y="136"/>
                  <a:pt x="4" y="123"/>
                </a:cubicBezTo>
                <a:cubicBezTo>
                  <a:pt x="9" y="111"/>
                  <a:pt x="18" y="105"/>
                  <a:pt x="25" y="103"/>
                </a:cubicBezTo>
                <a:cubicBezTo>
                  <a:pt x="27" y="102"/>
                  <a:pt x="29" y="103"/>
                  <a:pt x="30" y="104"/>
                </a:cubicBezTo>
                <a:cubicBezTo>
                  <a:pt x="32" y="105"/>
                  <a:pt x="35" y="105"/>
                  <a:pt x="36" y="104"/>
                </a:cubicBezTo>
                <a:cubicBezTo>
                  <a:pt x="36" y="103"/>
                  <a:pt x="37" y="100"/>
                  <a:pt x="37" y="96"/>
                </a:cubicBezTo>
                <a:cubicBezTo>
                  <a:pt x="34" y="96"/>
                  <a:pt x="32" y="96"/>
                  <a:pt x="29" y="95"/>
                </a:cubicBezTo>
                <a:cubicBezTo>
                  <a:pt x="21" y="100"/>
                  <a:pt x="13" y="97"/>
                  <a:pt x="9" y="93"/>
                </a:cubicBezTo>
                <a:cubicBezTo>
                  <a:pt x="7" y="91"/>
                  <a:pt x="5" y="89"/>
                  <a:pt x="6" y="87"/>
                </a:cubicBezTo>
                <a:cubicBezTo>
                  <a:pt x="7" y="86"/>
                  <a:pt x="7" y="86"/>
                  <a:pt x="8" y="85"/>
                </a:cubicBezTo>
                <a:cubicBezTo>
                  <a:pt x="10" y="83"/>
                  <a:pt x="14" y="80"/>
                  <a:pt x="15" y="76"/>
                </a:cubicBezTo>
                <a:cubicBezTo>
                  <a:pt x="15" y="73"/>
                  <a:pt x="15" y="70"/>
                  <a:pt x="15" y="67"/>
                </a:cubicBezTo>
                <a:cubicBezTo>
                  <a:pt x="14" y="60"/>
                  <a:pt x="13" y="50"/>
                  <a:pt x="17" y="35"/>
                </a:cubicBezTo>
                <a:cubicBezTo>
                  <a:pt x="22" y="12"/>
                  <a:pt x="42" y="0"/>
                  <a:pt x="59" y="0"/>
                </a:cubicBezTo>
                <a:cubicBezTo>
                  <a:pt x="60" y="0"/>
                  <a:pt x="60" y="0"/>
                  <a:pt x="60" y="0"/>
                </a:cubicBezTo>
                <a:cubicBezTo>
                  <a:pt x="77" y="0"/>
                  <a:pt x="97" y="12"/>
                  <a:pt x="103" y="35"/>
                </a:cubicBezTo>
                <a:cubicBezTo>
                  <a:pt x="106" y="50"/>
                  <a:pt x="106" y="60"/>
                  <a:pt x="105" y="67"/>
                </a:cubicBezTo>
                <a:cubicBezTo>
                  <a:pt x="105" y="70"/>
                  <a:pt x="105" y="73"/>
                  <a:pt x="105" y="76"/>
                </a:cubicBezTo>
                <a:cubicBezTo>
                  <a:pt x="106" y="80"/>
                  <a:pt x="109" y="83"/>
                  <a:pt x="111" y="85"/>
                </a:cubicBezTo>
                <a:cubicBezTo>
                  <a:pt x="112" y="86"/>
                  <a:pt x="113" y="86"/>
                  <a:pt x="113" y="87"/>
                </a:cubicBezTo>
                <a:cubicBezTo>
                  <a:pt x="115" y="89"/>
                  <a:pt x="113" y="91"/>
                  <a:pt x="111" y="93"/>
                </a:cubicBezTo>
                <a:cubicBezTo>
                  <a:pt x="106" y="97"/>
                  <a:pt x="98" y="100"/>
                  <a:pt x="91" y="95"/>
                </a:cubicBezTo>
                <a:cubicBezTo>
                  <a:pt x="87" y="96"/>
                  <a:pt x="85" y="96"/>
                  <a:pt x="83" y="96"/>
                </a:cubicBezTo>
                <a:cubicBezTo>
                  <a:pt x="85" y="99"/>
                  <a:pt x="88" y="101"/>
                  <a:pt x="91" y="103"/>
                </a:cubicBezTo>
                <a:cubicBezTo>
                  <a:pt x="91" y="103"/>
                  <a:pt x="91" y="103"/>
                  <a:pt x="91" y="103"/>
                </a:cubicBezTo>
                <a:cubicBezTo>
                  <a:pt x="97" y="103"/>
                  <a:pt x="109" y="108"/>
                  <a:pt x="115" y="123"/>
                </a:cubicBezTo>
                <a:cubicBezTo>
                  <a:pt x="120" y="136"/>
                  <a:pt x="120" y="148"/>
                  <a:pt x="120" y="148"/>
                </a:cubicBezTo>
                <a:cubicBezTo>
                  <a:pt x="120" y="158"/>
                  <a:pt x="120" y="158"/>
                  <a:pt x="120" y="158"/>
                </a:cubicBezTo>
                <a:cubicBezTo>
                  <a:pt x="120" y="159"/>
                  <a:pt x="119" y="160"/>
                  <a:pt x="117"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15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16" name="Google Shape;1216;p151"/>
          <p:cNvPicPr preferRelativeResize="0"/>
          <p:nvPr/>
        </p:nvPicPr>
        <p:blipFill>
          <a:blip r:embed="rId4">
            <a:alphaModFix/>
          </a:blip>
          <a:stretch>
            <a:fillRect/>
          </a:stretch>
        </p:blipFill>
        <p:spPr>
          <a:xfrm>
            <a:off x="3503700" y="2226335"/>
            <a:ext cx="5640300" cy="6908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52"/>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23" name="Google Shape;1223;p152"/>
          <p:cNvPicPr preferRelativeResize="0"/>
          <p:nvPr/>
        </p:nvPicPr>
        <p:blipFill rotWithShape="1">
          <a:blip r:embed="rId3">
            <a:alphaModFix/>
          </a:blip>
          <a:srcRect b="0" l="0" r="0" t="0"/>
          <a:stretch/>
        </p:blipFill>
        <p:spPr>
          <a:xfrm>
            <a:off x="-10702" y="-10702"/>
            <a:ext cx="9144000" cy="5143501"/>
          </a:xfrm>
          <a:prstGeom prst="rect">
            <a:avLst/>
          </a:prstGeom>
          <a:noFill/>
          <a:ln>
            <a:noFill/>
          </a:ln>
        </p:spPr>
      </p:pic>
      <p:pic>
        <p:nvPicPr>
          <p:cNvPr id="1224" name="Google Shape;1224;p152"/>
          <p:cNvPicPr preferRelativeResize="0"/>
          <p:nvPr/>
        </p:nvPicPr>
        <p:blipFill rotWithShape="1">
          <a:blip r:embed="rId4">
            <a:alphaModFix/>
          </a:blip>
          <a:srcRect b="0" l="0" r="0" t="0"/>
          <a:stretch/>
        </p:blipFill>
        <p:spPr>
          <a:xfrm>
            <a:off x="7902819" y="86681"/>
            <a:ext cx="1137300" cy="524906"/>
          </a:xfrm>
          <a:prstGeom prst="rect">
            <a:avLst/>
          </a:prstGeom>
          <a:noFill/>
          <a:ln>
            <a:noFill/>
          </a:ln>
        </p:spPr>
      </p:pic>
      <p:sp>
        <p:nvSpPr>
          <p:cNvPr id="1225" name="Google Shape;1225;p152"/>
          <p:cNvSpPr txBox="1"/>
          <p:nvPr/>
        </p:nvSpPr>
        <p:spPr>
          <a:xfrm>
            <a:off x="6418700" y="2929450"/>
            <a:ext cx="2736000" cy="1548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Helper</a:t>
            </a:r>
            <a:endParaRPr sz="2900">
              <a:solidFill>
                <a:schemeClr val="dk1"/>
              </a:solidFill>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Screens</a:t>
            </a:r>
            <a:endParaRPr sz="2900">
              <a:solidFill>
                <a:schemeClr val="dk1"/>
              </a:solidFill>
              <a:latin typeface="Poppins Medium"/>
              <a:ea typeface="Poppins Medium"/>
              <a:cs typeface="Poppins Medium"/>
              <a:sym typeface="Poppi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53"/>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31" name="Google Shape;1231;p153"/>
          <p:cNvSpPr txBox="1"/>
          <p:nvPr/>
        </p:nvSpPr>
        <p:spPr>
          <a:xfrm>
            <a:off x="0" y="1946975"/>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  Helper Screen</a:t>
            </a:r>
            <a:endParaRPr b="1" i="0" sz="2400" u="none" cap="none" strike="noStrike">
              <a:solidFill>
                <a:schemeClr val="dk1"/>
              </a:solidFill>
              <a:latin typeface="Poppins"/>
              <a:ea typeface="Poppins"/>
              <a:cs typeface="Poppins"/>
              <a:sym typeface="Poppins"/>
            </a:endParaRPr>
          </a:p>
        </p:txBody>
      </p:sp>
      <p:sp>
        <p:nvSpPr>
          <p:cNvPr id="1232" name="Google Shape;1232;p153"/>
          <p:cNvSpPr txBox="1"/>
          <p:nvPr/>
        </p:nvSpPr>
        <p:spPr>
          <a:xfrm>
            <a:off x="170700" y="2400875"/>
            <a:ext cx="2857500" cy="15777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This is the main screen for helpers once they log in. It allows helpers to access certification and course information, upcoming micro course session, and one on one help sessions with their assigned participants.</a:t>
            </a:r>
            <a:endParaRPr b="1" i="0" u="none" cap="none" strike="noStrike">
              <a:solidFill>
                <a:schemeClr val="dk1"/>
              </a:solidFill>
              <a:latin typeface="Lato"/>
              <a:ea typeface="Lato"/>
              <a:cs typeface="Lato"/>
              <a:sym typeface="Lato"/>
            </a:endParaRPr>
          </a:p>
        </p:txBody>
      </p:sp>
      <p:sp>
        <p:nvSpPr>
          <p:cNvPr id="1233" name="Google Shape;1233;p15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34" name="Google Shape;1234;p153"/>
          <p:cNvPicPr preferRelativeResize="0"/>
          <p:nvPr/>
        </p:nvPicPr>
        <p:blipFill>
          <a:blip r:embed="rId4">
            <a:alphaModFix/>
          </a:blip>
          <a:stretch>
            <a:fillRect/>
          </a:stretch>
        </p:blipFill>
        <p:spPr>
          <a:xfrm>
            <a:off x="3297050" y="1120585"/>
            <a:ext cx="5640299" cy="2845292"/>
          </a:xfrm>
          <a:prstGeom prst="rect">
            <a:avLst/>
          </a:prstGeom>
          <a:noFill/>
          <a:ln>
            <a:noFill/>
          </a:ln>
        </p:spPr>
      </p:pic>
      <p:pic>
        <p:nvPicPr>
          <p:cNvPr id="1235" name="Google Shape;1235;p153"/>
          <p:cNvPicPr preferRelativeResize="0"/>
          <p:nvPr/>
        </p:nvPicPr>
        <p:blipFill>
          <a:blip r:embed="rId5">
            <a:alphaModFix/>
          </a:blip>
          <a:stretch>
            <a:fillRect/>
          </a:stretch>
        </p:blipFill>
        <p:spPr>
          <a:xfrm>
            <a:off x="1258324" y="971875"/>
            <a:ext cx="682263" cy="6822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54"/>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41" name="Google Shape;1241;p154"/>
          <p:cNvSpPr txBox="1"/>
          <p:nvPr/>
        </p:nvSpPr>
        <p:spPr>
          <a:xfrm>
            <a:off x="0" y="1734074"/>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  Certifications</a:t>
            </a:r>
            <a:endParaRPr b="1" i="0" sz="2400" u="none" cap="none" strike="noStrike">
              <a:solidFill>
                <a:schemeClr val="dk1"/>
              </a:solidFill>
              <a:latin typeface="Poppins"/>
              <a:ea typeface="Poppins"/>
              <a:cs typeface="Poppins"/>
              <a:sym typeface="Poppins"/>
            </a:endParaRPr>
          </a:p>
        </p:txBody>
      </p:sp>
      <p:sp>
        <p:nvSpPr>
          <p:cNvPr id="1242" name="Google Shape;1242;p154"/>
          <p:cNvSpPr txBox="1"/>
          <p:nvPr/>
        </p:nvSpPr>
        <p:spPr>
          <a:xfrm>
            <a:off x="170700" y="2096913"/>
            <a:ext cx="2857500" cy="30861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The Certification screen from the home view </a:t>
            </a:r>
            <a:r>
              <a:rPr b="1" lang="en">
                <a:solidFill>
                  <a:schemeClr val="dk1"/>
                </a:solidFill>
                <a:latin typeface="Lato"/>
                <a:ea typeface="Lato"/>
                <a:cs typeface="Lato"/>
                <a:sym typeface="Lato"/>
              </a:rPr>
              <a:t>allows</a:t>
            </a:r>
            <a:r>
              <a:rPr b="1" lang="en">
                <a:solidFill>
                  <a:schemeClr val="dk1"/>
                </a:solidFill>
                <a:latin typeface="Lato"/>
                <a:ea typeface="Lato"/>
                <a:cs typeface="Lato"/>
                <a:sym typeface="Lato"/>
              </a:rPr>
              <a:t> helpers to see their </a:t>
            </a:r>
            <a:r>
              <a:rPr b="1" lang="en">
                <a:solidFill>
                  <a:schemeClr val="dk1"/>
                </a:solidFill>
                <a:latin typeface="Lato"/>
                <a:ea typeface="Lato"/>
                <a:cs typeface="Lato"/>
                <a:sym typeface="Lato"/>
              </a:rPr>
              <a:t>eligibility</a:t>
            </a:r>
            <a:r>
              <a:rPr b="1" lang="en">
                <a:solidFill>
                  <a:schemeClr val="dk1"/>
                </a:solidFill>
                <a:latin typeface="Lato"/>
                <a:ea typeface="Lato"/>
                <a:cs typeface="Lato"/>
                <a:sym typeface="Lato"/>
              </a:rPr>
              <a:t>/helper status for each microcourse. For reference, helpers become eligible to teach once they read the Google Classroom materials and pass the corresponding quiz(zes). They then become certified when they deliver sessions for the course and/or deliver one on one session help with their assigned participants (rules created by Super Admin).</a:t>
            </a:r>
            <a:endParaRPr b="1" i="0" u="none" cap="none" strike="noStrike">
              <a:solidFill>
                <a:schemeClr val="dk1"/>
              </a:solidFill>
              <a:latin typeface="Lato"/>
              <a:ea typeface="Lato"/>
              <a:cs typeface="Lato"/>
              <a:sym typeface="Lato"/>
            </a:endParaRPr>
          </a:p>
        </p:txBody>
      </p:sp>
      <p:sp>
        <p:nvSpPr>
          <p:cNvPr id="1243" name="Google Shape;1243;p15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44" name="Google Shape;1244;p154"/>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245" name="Google Shape;1245;p154"/>
          <p:cNvPicPr preferRelativeResize="0"/>
          <p:nvPr/>
        </p:nvPicPr>
        <p:blipFill>
          <a:blip r:embed="rId5">
            <a:alphaModFix/>
          </a:blip>
          <a:stretch>
            <a:fillRect/>
          </a:stretch>
        </p:blipFill>
        <p:spPr>
          <a:xfrm>
            <a:off x="3351304" y="1348497"/>
            <a:ext cx="5640300" cy="24465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55"/>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51" name="Google Shape;1251;p155"/>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3.  Course Info</a:t>
            </a:r>
            <a:endParaRPr b="1" i="0" sz="2400" u="none" cap="none" strike="noStrike">
              <a:solidFill>
                <a:schemeClr val="dk1"/>
              </a:solidFill>
              <a:latin typeface="Poppins"/>
              <a:ea typeface="Poppins"/>
              <a:cs typeface="Poppins"/>
              <a:sym typeface="Poppins"/>
            </a:endParaRPr>
          </a:p>
        </p:txBody>
      </p:sp>
      <p:sp>
        <p:nvSpPr>
          <p:cNvPr id="1252" name="Google Shape;1252;p155"/>
          <p:cNvSpPr txBox="1"/>
          <p:nvPr/>
        </p:nvSpPr>
        <p:spPr>
          <a:xfrm>
            <a:off x="170700" y="2227255"/>
            <a:ext cx="2857500" cy="28707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If the helper scrolls down on the certification page, they can see their progress towards all current microcourses (quiz score, teaching sessions, and 1:1 help sessions, and an optional expiry date for the cert). They can </a:t>
            </a:r>
            <a:r>
              <a:rPr b="1" lang="en">
                <a:solidFill>
                  <a:schemeClr val="dk1"/>
                </a:solidFill>
                <a:latin typeface="Lato"/>
                <a:ea typeface="Lato"/>
                <a:cs typeface="Lato"/>
                <a:sym typeface="Lato"/>
              </a:rPr>
              <a:t>access</a:t>
            </a:r>
            <a:r>
              <a:rPr b="1" lang="en">
                <a:solidFill>
                  <a:schemeClr val="dk1"/>
                </a:solidFill>
                <a:latin typeface="Lato"/>
                <a:ea typeface="Lato"/>
                <a:cs typeface="Lato"/>
                <a:sym typeface="Lato"/>
              </a:rPr>
              <a:t> course materials with the link provided and can mark completion of the quiz here (the schedule and 1:1 screen then allow the helper to update the other fields → teaching or 1:1 sessions).</a:t>
            </a:r>
            <a:endParaRPr b="1" i="0" u="none" cap="none" strike="noStrike">
              <a:solidFill>
                <a:schemeClr val="dk1"/>
              </a:solidFill>
              <a:latin typeface="Lato"/>
              <a:ea typeface="Lato"/>
              <a:cs typeface="Lato"/>
              <a:sym typeface="Lato"/>
            </a:endParaRPr>
          </a:p>
        </p:txBody>
      </p:sp>
      <p:sp>
        <p:nvSpPr>
          <p:cNvPr id="1253" name="Google Shape;1253;p155"/>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54" name="Google Shape;1254;p155"/>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255" name="Google Shape;1255;p155"/>
          <p:cNvPicPr preferRelativeResize="0"/>
          <p:nvPr/>
        </p:nvPicPr>
        <p:blipFill>
          <a:blip r:embed="rId5">
            <a:alphaModFix/>
          </a:blip>
          <a:stretch>
            <a:fillRect/>
          </a:stretch>
        </p:blipFill>
        <p:spPr>
          <a:xfrm>
            <a:off x="3374725" y="435600"/>
            <a:ext cx="5370250" cy="1477225"/>
          </a:xfrm>
          <a:prstGeom prst="rect">
            <a:avLst/>
          </a:prstGeom>
          <a:noFill/>
          <a:ln>
            <a:noFill/>
          </a:ln>
        </p:spPr>
      </p:pic>
      <p:pic>
        <p:nvPicPr>
          <p:cNvPr id="1256" name="Google Shape;1256;p155"/>
          <p:cNvPicPr preferRelativeResize="0"/>
          <p:nvPr/>
        </p:nvPicPr>
        <p:blipFill>
          <a:blip r:embed="rId6">
            <a:alphaModFix/>
          </a:blip>
          <a:stretch>
            <a:fillRect/>
          </a:stretch>
        </p:blipFill>
        <p:spPr>
          <a:xfrm>
            <a:off x="3374725" y="2009277"/>
            <a:ext cx="5370249" cy="1393879"/>
          </a:xfrm>
          <a:prstGeom prst="rect">
            <a:avLst/>
          </a:prstGeom>
          <a:noFill/>
          <a:ln>
            <a:noFill/>
          </a:ln>
        </p:spPr>
      </p:pic>
      <p:pic>
        <p:nvPicPr>
          <p:cNvPr id="1257" name="Google Shape;1257;p155"/>
          <p:cNvPicPr preferRelativeResize="0"/>
          <p:nvPr/>
        </p:nvPicPr>
        <p:blipFill>
          <a:blip r:embed="rId7">
            <a:alphaModFix/>
          </a:blip>
          <a:stretch>
            <a:fillRect/>
          </a:stretch>
        </p:blipFill>
        <p:spPr>
          <a:xfrm>
            <a:off x="3374725" y="3572200"/>
            <a:ext cx="5370249" cy="14518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0"/>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88" name="Google Shape;888;p120"/>
          <p:cNvPicPr preferRelativeResize="0"/>
          <p:nvPr/>
        </p:nvPicPr>
        <p:blipFill rotWithShape="1">
          <a:blip r:embed="rId3">
            <a:alphaModFix/>
          </a:blip>
          <a:srcRect b="0" l="0" r="0" t="0"/>
          <a:stretch/>
        </p:blipFill>
        <p:spPr>
          <a:xfrm>
            <a:off x="4417" y="-10702"/>
            <a:ext cx="9144000" cy="5143501"/>
          </a:xfrm>
          <a:prstGeom prst="rect">
            <a:avLst/>
          </a:prstGeom>
          <a:noFill/>
          <a:ln>
            <a:noFill/>
          </a:ln>
        </p:spPr>
      </p:pic>
      <p:pic>
        <p:nvPicPr>
          <p:cNvPr id="889" name="Google Shape;889;p120"/>
          <p:cNvPicPr preferRelativeResize="0"/>
          <p:nvPr/>
        </p:nvPicPr>
        <p:blipFill rotWithShape="1">
          <a:blip r:embed="rId4">
            <a:alphaModFix/>
          </a:blip>
          <a:srcRect b="0" l="0" r="0" t="0"/>
          <a:stretch/>
        </p:blipFill>
        <p:spPr>
          <a:xfrm>
            <a:off x="7902819" y="86681"/>
            <a:ext cx="1137300" cy="524906"/>
          </a:xfrm>
          <a:prstGeom prst="rect">
            <a:avLst/>
          </a:prstGeom>
          <a:noFill/>
          <a:ln>
            <a:noFill/>
          </a:ln>
        </p:spPr>
      </p:pic>
      <p:sp>
        <p:nvSpPr>
          <p:cNvPr id="890" name="Google Shape;890;p120"/>
          <p:cNvSpPr txBox="1"/>
          <p:nvPr/>
        </p:nvSpPr>
        <p:spPr>
          <a:xfrm>
            <a:off x="6418700" y="2929450"/>
            <a:ext cx="2736000" cy="1548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Account Creation &amp; Sign Up</a:t>
            </a:r>
            <a:endParaRPr b="0" i="0" sz="20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56"/>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63" name="Google Shape;1263;p156"/>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4.  Session Info</a:t>
            </a:r>
            <a:endParaRPr b="1" i="0" sz="2400" u="none" cap="none" strike="noStrike">
              <a:solidFill>
                <a:schemeClr val="dk1"/>
              </a:solidFill>
              <a:latin typeface="Poppins"/>
              <a:ea typeface="Poppins"/>
              <a:cs typeface="Poppins"/>
              <a:sym typeface="Poppins"/>
            </a:endParaRPr>
          </a:p>
        </p:txBody>
      </p:sp>
      <p:sp>
        <p:nvSpPr>
          <p:cNvPr id="1264" name="Google Shape;1264;p156"/>
          <p:cNvSpPr txBox="1"/>
          <p:nvPr/>
        </p:nvSpPr>
        <p:spPr>
          <a:xfrm>
            <a:off x="170700" y="2227255"/>
            <a:ext cx="2857500" cy="26553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Upon clicking on the Sessions section of the helper home screen, they are taken to a screen where they can see their assigned sessions. It shows the date/time of the session, the room link, and the current participants signed up (and if they have received an invite yet). Click the Admit Participants for Session button to send the room link on the participant view.</a:t>
            </a:r>
            <a:endParaRPr b="1" i="0" u="none" cap="none" strike="noStrike">
              <a:solidFill>
                <a:schemeClr val="dk1"/>
              </a:solidFill>
              <a:latin typeface="Lato"/>
              <a:ea typeface="Lato"/>
              <a:cs typeface="Lato"/>
              <a:sym typeface="Lato"/>
            </a:endParaRPr>
          </a:p>
        </p:txBody>
      </p:sp>
      <p:sp>
        <p:nvSpPr>
          <p:cNvPr id="1265" name="Google Shape;1265;p156"/>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66" name="Google Shape;1266;p156"/>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267" name="Google Shape;1267;p156"/>
          <p:cNvPicPr preferRelativeResize="0"/>
          <p:nvPr/>
        </p:nvPicPr>
        <p:blipFill>
          <a:blip r:embed="rId5">
            <a:alphaModFix/>
          </a:blip>
          <a:stretch>
            <a:fillRect/>
          </a:stretch>
        </p:blipFill>
        <p:spPr>
          <a:xfrm>
            <a:off x="3340725" y="1644972"/>
            <a:ext cx="5640301" cy="18535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7"/>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73" name="Google Shape;1273;p157"/>
          <p:cNvSpPr txBox="1"/>
          <p:nvPr/>
        </p:nvSpPr>
        <p:spPr>
          <a:xfrm>
            <a:off x="-115200" y="1654150"/>
            <a:ext cx="33141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5.  Admit / Check In</a:t>
            </a:r>
            <a:endParaRPr b="1" i="0" sz="2400" u="none" cap="none" strike="noStrike">
              <a:solidFill>
                <a:schemeClr val="dk1"/>
              </a:solidFill>
              <a:latin typeface="Poppins"/>
              <a:ea typeface="Poppins"/>
              <a:cs typeface="Poppins"/>
              <a:sym typeface="Poppins"/>
            </a:endParaRPr>
          </a:p>
        </p:txBody>
      </p:sp>
      <p:sp>
        <p:nvSpPr>
          <p:cNvPr id="1274" name="Google Shape;1274;p157"/>
          <p:cNvSpPr txBox="1"/>
          <p:nvPr/>
        </p:nvSpPr>
        <p:spPr>
          <a:xfrm>
            <a:off x="170700" y="2057405"/>
            <a:ext cx="2857500" cy="30861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This screen </a:t>
            </a:r>
            <a:r>
              <a:rPr b="1" lang="en">
                <a:solidFill>
                  <a:schemeClr val="dk1"/>
                </a:solidFill>
                <a:latin typeface="Lato"/>
                <a:ea typeface="Lato"/>
                <a:cs typeface="Lato"/>
                <a:sym typeface="Lato"/>
              </a:rPr>
              <a:t>shows the confirmation upon admitting participants and also shows how the participant section updates to show an invite was sent. Participants can now join the room. Upon sending the invite and opening the room link, the helper can then mark themselves as checked in. Upon checking into the session, helpers have a brief time-window where they can undo the check in (e.g., they didn’t mean to click the button).</a:t>
            </a:r>
            <a:endParaRPr b="1" i="0" u="none" cap="none" strike="noStrike">
              <a:solidFill>
                <a:schemeClr val="dk1"/>
              </a:solidFill>
              <a:latin typeface="Lato"/>
              <a:ea typeface="Lato"/>
              <a:cs typeface="Lato"/>
              <a:sym typeface="Lato"/>
            </a:endParaRPr>
          </a:p>
        </p:txBody>
      </p:sp>
      <p:sp>
        <p:nvSpPr>
          <p:cNvPr id="1275" name="Google Shape;1275;p157"/>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76" name="Google Shape;1276;p157"/>
          <p:cNvPicPr preferRelativeResize="0"/>
          <p:nvPr/>
        </p:nvPicPr>
        <p:blipFill>
          <a:blip r:embed="rId4">
            <a:alphaModFix/>
          </a:blip>
          <a:stretch>
            <a:fillRect/>
          </a:stretch>
        </p:blipFill>
        <p:spPr>
          <a:xfrm>
            <a:off x="1258324" y="837375"/>
            <a:ext cx="682263" cy="682263"/>
          </a:xfrm>
          <a:prstGeom prst="rect">
            <a:avLst/>
          </a:prstGeom>
          <a:noFill/>
          <a:ln>
            <a:noFill/>
          </a:ln>
        </p:spPr>
      </p:pic>
      <p:pic>
        <p:nvPicPr>
          <p:cNvPr id="1277" name="Google Shape;1277;p157"/>
          <p:cNvPicPr preferRelativeResize="0"/>
          <p:nvPr/>
        </p:nvPicPr>
        <p:blipFill>
          <a:blip r:embed="rId5">
            <a:alphaModFix/>
          </a:blip>
          <a:stretch>
            <a:fillRect/>
          </a:stretch>
        </p:blipFill>
        <p:spPr>
          <a:xfrm>
            <a:off x="3459525" y="899500"/>
            <a:ext cx="5431750" cy="1545350"/>
          </a:xfrm>
          <a:prstGeom prst="rect">
            <a:avLst/>
          </a:prstGeom>
          <a:noFill/>
          <a:ln>
            <a:noFill/>
          </a:ln>
        </p:spPr>
      </p:pic>
      <p:pic>
        <p:nvPicPr>
          <p:cNvPr id="1278" name="Google Shape;1278;p157"/>
          <p:cNvPicPr preferRelativeResize="0"/>
          <p:nvPr/>
        </p:nvPicPr>
        <p:blipFill>
          <a:blip r:embed="rId6">
            <a:alphaModFix/>
          </a:blip>
          <a:stretch>
            <a:fillRect/>
          </a:stretch>
        </p:blipFill>
        <p:spPr>
          <a:xfrm>
            <a:off x="3889400" y="2692500"/>
            <a:ext cx="4572000" cy="2190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58"/>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84" name="Google Shape;1284;p158"/>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6.  Mark Delivered</a:t>
            </a:r>
            <a:endParaRPr b="1" i="0" sz="2400" u="none" cap="none" strike="noStrike">
              <a:solidFill>
                <a:schemeClr val="dk1"/>
              </a:solidFill>
              <a:latin typeface="Poppins"/>
              <a:ea typeface="Poppins"/>
              <a:cs typeface="Poppins"/>
              <a:sym typeface="Poppins"/>
            </a:endParaRPr>
          </a:p>
        </p:txBody>
      </p:sp>
      <p:sp>
        <p:nvSpPr>
          <p:cNvPr id="1285" name="Google Shape;1285;p158"/>
          <p:cNvSpPr txBox="1"/>
          <p:nvPr/>
        </p:nvSpPr>
        <p:spPr>
          <a:xfrm>
            <a:off x="170700" y="2227255"/>
            <a:ext cx="2857500" cy="20088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Above where the helper can see their assigned sessions, they can also mark a session as delivered (and optionally, leave a short note for admins to see) which will count towards certification progress. It will also display previously delivered sessions and allow for an undo if a mistake is made.</a:t>
            </a:r>
            <a:endParaRPr b="1" i="0" u="none" cap="none" strike="noStrike">
              <a:solidFill>
                <a:schemeClr val="dk1"/>
              </a:solidFill>
              <a:latin typeface="Lato"/>
              <a:ea typeface="Lato"/>
              <a:cs typeface="Lato"/>
              <a:sym typeface="Lato"/>
            </a:endParaRPr>
          </a:p>
        </p:txBody>
      </p:sp>
      <p:sp>
        <p:nvSpPr>
          <p:cNvPr id="1286" name="Google Shape;1286;p15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87" name="Google Shape;1287;p158"/>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288" name="Google Shape;1288;p158"/>
          <p:cNvPicPr preferRelativeResize="0"/>
          <p:nvPr/>
        </p:nvPicPr>
        <p:blipFill>
          <a:blip r:embed="rId5">
            <a:alphaModFix/>
          </a:blip>
          <a:stretch>
            <a:fillRect/>
          </a:stretch>
        </p:blipFill>
        <p:spPr>
          <a:xfrm>
            <a:off x="3423175" y="1745200"/>
            <a:ext cx="5556226" cy="1653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9"/>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294" name="Google Shape;1294;p159"/>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7.  1:1 Sessions</a:t>
            </a:r>
            <a:endParaRPr b="1" i="0" sz="2400" u="none" cap="none" strike="noStrike">
              <a:solidFill>
                <a:schemeClr val="dk1"/>
              </a:solidFill>
              <a:latin typeface="Poppins"/>
              <a:ea typeface="Poppins"/>
              <a:cs typeface="Poppins"/>
              <a:sym typeface="Poppins"/>
            </a:endParaRPr>
          </a:p>
        </p:txBody>
      </p:sp>
      <p:sp>
        <p:nvSpPr>
          <p:cNvPr id="1295" name="Google Shape;1295;p159"/>
          <p:cNvSpPr txBox="1"/>
          <p:nvPr/>
        </p:nvSpPr>
        <p:spPr>
          <a:xfrm>
            <a:off x="170700" y="2227255"/>
            <a:ext cx="2857500" cy="2439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When the helper clicks on the 1:1 sessions section from their home screen, they can see all current participants from their university assigned to them. For each participant, they will see an indicator if the participant has sent a message requesting help. They can click on Conversations to view conversation chains and give them the help they need.</a:t>
            </a:r>
            <a:endParaRPr b="1" i="0" u="none" cap="none" strike="noStrike">
              <a:solidFill>
                <a:schemeClr val="dk1"/>
              </a:solidFill>
              <a:latin typeface="Lato"/>
              <a:ea typeface="Lato"/>
              <a:cs typeface="Lato"/>
              <a:sym typeface="Lato"/>
            </a:endParaRPr>
          </a:p>
        </p:txBody>
      </p:sp>
      <p:sp>
        <p:nvSpPr>
          <p:cNvPr id="1296" name="Google Shape;1296;p15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297" name="Google Shape;1297;p159"/>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298" name="Google Shape;1298;p159"/>
          <p:cNvPicPr preferRelativeResize="0"/>
          <p:nvPr/>
        </p:nvPicPr>
        <p:blipFill>
          <a:blip r:embed="rId5">
            <a:alphaModFix/>
          </a:blip>
          <a:stretch>
            <a:fillRect/>
          </a:stretch>
        </p:blipFill>
        <p:spPr>
          <a:xfrm>
            <a:off x="3319700" y="1884412"/>
            <a:ext cx="5630351" cy="1374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60"/>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04" name="Google Shape;1304;p160"/>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8.  Conversations</a:t>
            </a:r>
            <a:endParaRPr b="1" i="0" sz="2400" u="none" cap="none" strike="noStrike">
              <a:solidFill>
                <a:schemeClr val="dk1"/>
              </a:solidFill>
              <a:latin typeface="Poppins"/>
              <a:ea typeface="Poppins"/>
              <a:cs typeface="Poppins"/>
              <a:sym typeface="Poppins"/>
            </a:endParaRPr>
          </a:p>
        </p:txBody>
      </p:sp>
      <p:sp>
        <p:nvSpPr>
          <p:cNvPr id="1305" name="Google Shape;1305;p160"/>
          <p:cNvSpPr txBox="1"/>
          <p:nvPr/>
        </p:nvSpPr>
        <p:spPr>
          <a:xfrm>
            <a:off x="170700" y="2227255"/>
            <a:ext cx="2857500" cy="11466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Upon clicking Conversations, they can see all threads with the current participant. They can click into specific conversations to see the entire message chain.</a:t>
            </a:r>
            <a:endParaRPr b="1" i="0" u="none" cap="none" strike="noStrike">
              <a:solidFill>
                <a:schemeClr val="dk1"/>
              </a:solidFill>
              <a:latin typeface="Lato"/>
              <a:ea typeface="Lato"/>
              <a:cs typeface="Lato"/>
              <a:sym typeface="Lato"/>
            </a:endParaRPr>
          </a:p>
        </p:txBody>
      </p:sp>
      <p:sp>
        <p:nvSpPr>
          <p:cNvPr id="1306" name="Google Shape;1306;p16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07" name="Google Shape;1307;p160"/>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308" name="Google Shape;1308;p160"/>
          <p:cNvPicPr preferRelativeResize="0"/>
          <p:nvPr/>
        </p:nvPicPr>
        <p:blipFill>
          <a:blip r:embed="rId5">
            <a:alphaModFix/>
          </a:blip>
          <a:stretch>
            <a:fillRect/>
          </a:stretch>
        </p:blipFill>
        <p:spPr>
          <a:xfrm>
            <a:off x="3391425" y="1564947"/>
            <a:ext cx="5640299" cy="20136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61"/>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14" name="Google Shape;1314;p161"/>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9.  User Chat</a:t>
            </a:r>
            <a:endParaRPr b="1" i="0" sz="2400" u="none" cap="none" strike="noStrike">
              <a:solidFill>
                <a:schemeClr val="dk1"/>
              </a:solidFill>
              <a:latin typeface="Poppins"/>
              <a:ea typeface="Poppins"/>
              <a:cs typeface="Poppins"/>
              <a:sym typeface="Poppins"/>
            </a:endParaRPr>
          </a:p>
        </p:txBody>
      </p:sp>
      <p:sp>
        <p:nvSpPr>
          <p:cNvPr id="1315" name="Google Shape;1315;p161"/>
          <p:cNvSpPr txBox="1"/>
          <p:nvPr/>
        </p:nvSpPr>
        <p:spPr>
          <a:xfrm>
            <a:off x="170700" y="2227255"/>
            <a:ext cx="2857500" cy="22242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When clicking into a specific conversation thread, helpers can see the entire message chain where they can provide help or set up a time to meet with the participant to provide the help they need. The messages shown on the right are a super simplified version of this just to show functionality and design.</a:t>
            </a:r>
            <a:endParaRPr b="1" i="0" u="none" cap="none" strike="noStrike">
              <a:solidFill>
                <a:schemeClr val="dk1"/>
              </a:solidFill>
              <a:latin typeface="Lato"/>
              <a:ea typeface="Lato"/>
              <a:cs typeface="Lato"/>
              <a:sym typeface="Lato"/>
            </a:endParaRPr>
          </a:p>
        </p:txBody>
      </p:sp>
      <p:sp>
        <p:nvSpPr>
          <p:cNvPr id="1316" name="Google Shape;1316;p16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17" name="Google Shape;1317;p161"/>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318" name="Google Shape;1318;p161"/>
          <p:cNvPicPr preferRelativeResize="0"/>
          <p:nvPr/>
        </p:nvPicPr>
        <p:blipFill>
          <a:blip r:embed="rId5">
            <a:alphaModFix/>
          </a:blip>
          <a:stretch>
            <a:fillRect/>
          </a:stretch>
        </p:blipFill>
        <p:spPr>
          <a:xfrm>
            <a:off x="3321225" y="853585"/>
            <a:ext cx="5640299" cy="32474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62"/>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24" name="Google Shape;1324;p162"/>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10.  Record Help</a:t>
            </a:r>
            <a:endParaRPr b="1" i="0" sz="2400" u="none" cap="none" strike="noStrike">
              <a:solidFill>
                <a:schemeClr val="dk1"/>
              </a:solidFill>
              <a:latin typeface="Poppins"/>
              <a:ea typeface="Poppins"/>
              <a:cs typeface="Poppins"/>
              <a:sym typeface="Poppins"/>
            </a:endParaRPr>
          </a:p>
        </p:txBody>
      </p:sp>
      <p:sp>
        <p:nvSpPr>
          <p:cNvPr id="1325" name="Google Shape;1325;p162"/>
          <p:cNvSpPr txBox="1"/>
          <p:nvPr/>
        </p:nvSpPr>
        <p:spPr>
          <a:xfrm>
            <a:off x="170700" y="2227255"/>
            <a:ext cx="2857500" cy="20088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After helping a participant one on one, helpers can record a log of what microcourse they helped with and allows them to list how exactly they helped (which will be used for certification tracking progress). The system also allows for undos of previous help sessions if a mistake was made.</a:t>
            </a:r>
            <a:endParaRPr b="1" i="0" u="none" cap="none" strike="noStrike">
              <a:solidFill>
                <a:schemeClr val="dk1"/>
              </a:solidFill>
              <a:latin typeface="Lato"/>
              <a:ea typeface="Lato"/>
              <a:cs typeface="Lato"/>
              <a:sym typeface="Lato"/>
            </a:endParaRPr>
          </a:p>
        </p:txBody>
      </p:sp>
      <p:sp>
        <p:nvSpPr>
          <p:cNvPr id="1326" name="Google Shape;1326;p16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27" name="Google Shape;1327;p162"/>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328" name="Google Shape;1328;p162"/>
          <p:cNvPicPr preferRelativeResize="0"/>
          <p:nvPr/>
        </p:nvPicPr>
        <p:blipFill>
          <a:blip r:embed="rId5">
            <a:alphaModFix/>
          </a:blip>
          <a:stretch>
            <a:fillRect/>
          </a:stretch>
        </p:blipFill>
        <p:spPr>
          <a:xfrm>
            <a:off x="3354539" y="1695826"/>
            <a:ext cx="5709235" cy="1751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63"/>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34" name="Google Shape;1334;p163"/>
          <p:cNvSpPr txBox="1"/>
          <p:nvPr/>
        </p:nvSpPr>
        <p:spPr>
          <a:xfrm>
            <a:off x="0" y="1784206"/>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11. Admin Check</a:t>
            </a:r>
            <a:endParaRPr b="1" i="0" sz="2400" u="none" cap="none" strike="noStrike">
              <a:solidFill>
                <a:schemeClr val="dk1"/>
              </a:solidFill>
              <a:latin typeface="Poppins"/>
              <a:ea typeface="Poppins"/>
              <a:cs typeface="Poppins"/>
              <a:sym typeface="Poppins"/>
            </a:endParaRPr>
          </a:p>
        </p:txBody>
      </p:sp>
      <p:sp>
        <p:nvSpPr>
          <p:cNvPr id="1335" name="Google Shape;1335;p163"/>
          <p:cNvSpPr txBox="1"/>
          <p:nvPr/>
        </p:nvSpPr>
        <p:spPr>
          <a:xfrm>
            <a:off x="170700" y="2227255"/>
            <a:ext cx="2857500" cy="17931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If an admin questions any logs from the helper regarding their </a:t>
            </a:r>
            <a:r>
              <a:rPr b="1" lang="en">
                <a:solidFill>
                  <a:schemeClr val="dk1"/>
                </a:solidFill>
                <a:latin typeface="Lato"/>
                <a:ea typeface="Lato"/>
                <a:cs typeface="Lato"/>
                <a:sym typeface="Lato"/>
              </a:rPr>
              <a:t>certification, the statuses will appear here on their certification page. It will allow for the helper to resubmit for verification and send a message back to the admin for re-review.</a:t>
            </a:r>
            <a:endParaRPr b="1" i="0" u="none" cap="none" strike="noStrike">
              <a:solidFill>
                <a:schemeClr val="dk1"/>
              </a:solidFill>
              <a:latin typeface="Lato"/>
              <a:ea typeface="Lato"/>
              <a:cs typeface="Lato"/>
              <a:sym typeface="Lato"/>
            </a:endParaRPr>
          </a:p>
        </p:txBody>
      </p:sp>
      <p:sp>
        <p:nvSpPr>
          <p:cNvPr id="1336" name="Google Shape;1336;p16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37" name="Google Shape;1337;p163"/>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338" name="Google Shape;1338;p163"/>
          <p:cNvPicPr preferRelativeResize="0"/>
          <p:nvPr/>
        </p:nvPicPr>
        <p:blipFill>
          <a:blip r:embed="rId5">
            <a:alphaModFix/>
          </a:blip>
          <a:stretch>
            <a:fillRect/>
          </a:stretch>
        </p:blipFill>
        <p:spPr>
          <a:xfrm>
            <a:off x="3351313" y="290235"/>
            <a:ext cx="5640300" cy="1885832"/>
          </a:xfrm>
          <a:prstGeom prst="rect">
            <a:avLst/>
          </a:prstGeom>
          <a:noFill/>
          <a:ln>
            <a:noFill/>
          </a:ln>
        </p:spPr>
      </p:pic>
      <p:pic>
        <p:nvPicPr>
          <p:cNvPr id="1339" name="Google Shape;1339;p163"/>
          <p:cNvPicPr preferRelativeResize="0"/>
          <p:nvPr/>
        </p:nvPicPr>
        <p:blipFill>
          <a:blip r:embed="rId6">
            <a:alphaModFix/>
          </a:blip>
          <a:stretch>
            <a:fillRect/>
          </a:stretch>
        </p:blipFill>
        <p:spPr>
          <a:xfrm>
            <a:off x="3558150" y="2511953"/>
            <a:ext cx="4853929" cy="438600"/>
          </a:xfrm>
          <a:prstGeom prst="rect">
            <a:avLst/>
          </a:prstGeom>
          <a:noFill/>
          <a:ln>
            <a:noFill/>
          </a:ln>
        </p:spPr>
      </p:pic>
      <p:pic>
        <p:nvPicPr>
          <p:cNvPr id="1340" name="Google Shape;1340;p163"/>
          <p:cNvPicPr preferRelativeResize="0"/>
          <p:nvPr/>
        </p:nvPicPr>
        <p:blipFill>
          <a:blip r:embed="rId7">
            <a:alphaModFix/>
          </a:blip>
          <a:stretch>
            <a:fillRect/>
          </a:stretch>
        </p:blipFill>
        <p:spPr>
          <a:xfrm>
            <a:off x="3439535" y="3061528"/>
            <a:ext cx="5153285" cy="18881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64"/>
          <p:cNvSpPr/>
          <p:nvPr/>
        </p:nvSpPr>
        <p:spPr>
          <a:xfrm>
            <a:off x="0" y="0"/>
            <a:ext cx="31989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46" name="Google Shape;1346;p164"/>
          <p:cNvSpPr txBox="1"/>
          <p:nvPr/>
        </p:nvSpPr>
        <p:spPr>
          <a:xfrm>
            <a:off x="0" y="1784206"/>
            <a:ext cx="3198900" cy="8082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12. Admin Check Cont.</a:t>
            </a:r>
            <a:endParaRPr b="1" i="0" sz="2400" u="none" cap="none" strike="noStrike">
              <a:solidFill>
                <a:schemeClr val="dk1"/>
              </a:solidFill>
              <a:latin typeface="Poppins"/>
              <a:ea typeface="Poppins"/>
              <a:cs typeface="Poppins"/>
              <a:sym typeface="Poppins"/>
            </a:endParaRPr>
          </a:p>
        </p:txBody>
      </p:sp>
      <p:sp>
        <p:nvSpPr>
          <p:cNvPr id="1347" name="Google Shape;1347;p164"/>
          <p:cNvSpPr txBox="1"/>
          <p:nvPr/>
        </p:nvSpPr>
        <p:spPr>
          <a:xfrm>
            <a:off x="222450" y="2693149"/>
            <a:ext cx="2857500" cy="931200"/>
          </a:xfrm>
          <a:prstGeom prst="rect">
            <a:avLst/>
          </a:prstGeom>
          <a:noFill/>
          <a:ln>
            <a:noFill/>
          </a:ln>
        </p:spPr>
        <p:txBody>
          <a:bodyPr anchorCtr="0" anchor="ctr" bIns="34275" lIns="68575" spcFirstLastPara="1" rIns="68575" wrap="square" tIns="34275">
            <a:spAutoFit/>
          </a:bodyPr>
          <a:lstStyle/>
          <a:p>
            <a:pPr indent="0" lvl="0" marL="0" rtl="0" algn="l">
              <a:spcBef>
                <a:spcPts val="0"/>
              </a:spcBef>
              <a:spcAft>
                <a:spcPts val="0"/>
              </a:spcAft>
              <a:buClr>
                <a:schemeClr val="dk1"/>
              </a:buClr>
              <a:buSzPts val="1200"/>
              <a:buFont typeface="Arial"/>
              <a:buNone/>
            </a:pPr>
            <a:r>
              <a:rPr b="1" lang="en">
                <a:solidFill>
                  <a:schemeClr val="dk1"/>
                </a:solidFill>
                <a:latin typeface="Lato"/>
                <a:ea typeface="Lato"/>
                <a:cs typeface="Lato"/>
                <a:sym typeface="Lato"/>
              </a:rPr>
              <a:t>Additionally, if a log is set as verified by the admin, the helper will see a verification status next to the microcourse card.</a:t>
            </a:r>
            <a:endParaRPr b="1" i="0" u="none" cap="none" strike="noStrike">
              <a:solidFill>
                <a:schemeClr val="dk1"/>
              </a:solidFill>
              <a:latin typeface="Lato"/>
              <a:ea typeface="Lato"/>
              <a:cs typeface="Lato"/>
              <a:sym typeface="Lato"/>
            </a:endParaRPr>
          </a:p>
        </p:txBody>
      </p:sp>
      <p:sp>
        <p:nvSpPr>
          <p:cNvPr id="1348" name="Google Shape;1348;p16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49" name="Google Shape;1349;p164"/>
          <p:cNvPicPr preferRelativeResize="0"/>
          <p:nvPr/>
        </p:nvPicPr>
        <p:blipFill>
          <a:blip r:embed="rId4">
            <a:alphaModFix/>
          </a:blip>
          <a:stretch>
            <a:fillRect/>
          </a:stretch>
        </p:blipFill>
        <p:spPr>
          <a:xfrm>
            <a:off x="1258324" y="971875"/>
            <a:ext cx="682263" cy="682263"/>
          </a:xfrm>
          <a:prstGeom prst="rect">
            <a:avLst/>
          </a:prstGeom>
          <a:noFill/>
          <a:ln>
            <a:noFill/>
          </a:ln>
        </p:spPr>
      </p:pic>
      <p:pic>
        <p:nvPicPr>
          <p:cNvPr id="1350" name="Google Shape;1350;p164"/>
          <p:cNvPicPr preferRelativeResize="0"/>
          <p:nvPr/>
        </p:nvPicPr>
        <p:blipFill>
          <a:blip r:embed="rId5">
            <a:alphaModFix/>
          </a:blip>
          <a:stretch>
            <a:fillRect/>
          </a:stretch>
        </p:blipFill>
        <p:spPr>
          <a:xfrm>
            <a:off x="3972475" y="2489370"/>
            <a:ext cx="4450588" cy="931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65"/>
          <p:cNvSpPr txBox="1"/>
          <p:nvPr>
            <p:ph idx="12" type="sldNum"/>
          </p:nvPr>
        </p:nvSpPr>
        <p:spPr>
          <a:xfrm>
            <a:off x="8462195" y="4670504"/>
            <a:ext cx="369300" cy="153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357" name="Google Shape;1357;p165"/>
          <p:cNvPicPr preferRelativeResize="0"/>
          <p:nvPr/>
        </p:nvPicPr>
        <p:blipFill rotWithShape="1">
          <a:blip r:embed="rId3">
            <a:alphaModFix/>
          </a:blip>
          <a:srcRect b="0" l="0" r="0" t="0"/>
          <a:stretch/>
        </p:blipFill>
        <p:spPr>
          <a:xfrm>
            <a:off x="-10702" y="-10702"/>
            <a:ext cx="9144000" cy="5143501"/>
          </a:xfrm>
          <a:prstGeom prst="rect">
            <a:avLst/>
          </a:prstGeom>
          <a:noFill/>
          <a:ln>
            <a:noFill/>
          </a:ln>
        </p:spPr>
      </p:pic>
      <p:pic>
        <p:nvPicPr>
          <p:cNvPr id="1358" name="Google Shape;1358;p165"/>
          <p:cNvPicPr preferRelativeResize="0"/>
          <p:nvPr/>
        </p:nvPicPr>
        <p:blipFill rotWithShape="1">
          <a:blip r:embed="rId4">
            <a:alphaModFix/>
          </a:blip>
          <a:srcRect b="0" l="0" r="0" t="0"/>
          <a:stretch/>
        </p:blipFill>
        <p:spPr>
          <a:xfrm>
            <a:off x="7902819" y="86681"/>
            <a:ext cx="1137300" cy="524906"/>
          </a:xfrm>
          <a:prstGeom prst="rect">
            <a:avLst/>
          </a:prstGeom>
          <a:noFill/>
          <a:ln>
            <a:noFill/>
          </a:ln>
        </p:spPr>
      </p:pic>
      <p:sp>
        <p:nvSpPr>
          <p:cNvPr id="1359" name="Google Shape;1359;p165"/>
          <p:cNvSpPr txBox="1"/>
          <p:nvPr/>
        </p:nvSpPr>
        <p:spPr>
          <a:xfrm>
            <a:off x="6418700" y="2929450"/>
            <a:ext cx="2736000" cy="1548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900"/>
              <a:buFont typeface="Arial"/>
              <a:buNone/>
            </a:pPr>
            <a:r>
              <a:rPr lang="en" sz="2900">
                <a:solidFill>
                  <a:schemeClr val="dk1"/>
                </a:solidFill>
                <a:latin typeface="Poppins Medium"/>
                <a:ea typeface="Poppins Medium"/>
                <a:cs typeface="Poppins Medium"/>
                <a:sym typeface="Poppins Medium"/>
              </a:rPr>
              <a:t>Admin Screens</a:t>
            </a:r>
            <a:endParaRPr b="0" i="0" sz="20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1"/>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896" name="Google Shape;896;p121"/>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a:t>
            </a:r>
            <a:r>
              <a:rPr b="1" lang="en" sz="2500">
                <a:solidFill>
                  <a:schemeClr val="dk1"/>
                </a:solidFill>
                <a:latin typeface="Poppins"/>
                <a:ea typeface="Poppins"/>
                <a:cs typeface="Poppins"/>
                <a:sym typeface="Poppins"/>
              </a:rPr>
              <a:t>1.  </a:t>
            </a:r>
            <a:r>
              <a:rPr b="1" lang="en" sz="2500">
                <a:solidFill>
                  <a:schemeClr val="dk1"/>
                </a:solidFill>
                <a:latin typeface="Poppins"/>
                <a:ea typeface="Poppins"/>
                <a:cs typeface="Poppins"/>
                <a:sym typeface="Poppins"/>
              </a:rPr>
              <a:t>Create Account</a:t>
            </a:r>
            <a:endParaRPr b="1" i="0" sz="2500" u="none" cap="none" strike="noStrike">
              <a:solidFill>
                <a:schemeClr val="dk1"/>
              </a:solidFill>
              <a:latin typeface="Poppins"/>
              <a:ea typeface="Poppins"/>
              <a:cs typeface="Poppins"/>
              <a:sym typeface="Poppins"/>
            </a:endParaRPr>
          </a:p>
        </p:txBody>
      </p:sp>
      <p:sp>
        <p:nvSpPr>
          <p:cNvPr id="897" name="Google Shape;897;p121"/>
          <p:cNvSpPr txBox="1"/>
          <p:nvPr/>
        </p:nvSpPr>
        <p:spPr>
          <a:xfrm>
            <a:off x="170700" y="2400875"/>
            <a:ext cx="2857500" cy="2224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Navigate to the “Create Account” button at the bottom of the screen and click it to begin creating your account! If you are a University Admin or a Super Admin, you can ignore this as your credentials will already be made available to you. If you are a helper, the University Admin will provide you with credentials.</a:t>
            </a:r>
            <a:endParaRPr b="1" i="0" u="none" cap="none" strike="noStrike">
              <a:solidFill>
                <a:schemeClr val="dk1"/>
              </a:solidFill>
              <a:latin typeface="Lato"/>
              <a:ea typeface="Lato"/>
              <a:cs typeface="Lato"/>
              <a:sym typeface="Lato"/>
            </a:endParaRPr>
          </a:p>
        </p:txBody>
      </p:sp>
      <p:pic>
        <p:nvPicPr>
          <p:cNvPr id="898" name="Google Shape;898;p121" title="updatedHomeScreen.png"/>
          <p:cNvPicPr preferRelativeResize="0"/>
          <p:nvPr/>
        </p:nvPicPr>
        <p:blipFill rotWithShape="1">
          <a:blip r:embed="rId3">
            <a:alphaModFix/>
          </a:blip>
          <a:srcRect b="0" l="0" r="0" t="15583"/>
          <a:stretch/>
        </p:blipFill>
        <p:spPr>
          <a:xfrm>
            <a:off x="3259450" y="1500925"/>
            <a:ext cx="5766876" cy="2626549"/>
          </a:xfrm>
          <a:prstGeom prst="rect">
            <a:avLst/>
          </a:prstGeom>
          <a:noFill/>
          <a:ln>
            <a:noFill/>
          </a:ln>
        </p:spPr>
      </p:pic>
      <p:sp>
        <p:nvSpPr>
          <p:cNvPr id="899" name="Google Shape;899;p121"/>
          <p:cNvSpPr/>
          <p:nvPr/>
        </p:nvSpPr>
        <p:spPr>
          <a:xfrm>
            <a:off x="7773249" y="3721550"/>
            <a:ext cx="777000" cy="2352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
        <p:nvSpPr>
          <p:cNvPr id="900" name="Google Shape;900;p121"/>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21"/>
          <p:cNvSpPr txBox="1"/>
          <p:nvPr/>
        </p:nvSpPr>
        <p:spPr>
          <a:xfrm>
            <a:off x="55150" y="63250"/>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Rockwell"/>
              <a:ea typeface="Rockwell"/>
              <a:cs typeface="Rockwell"/>
              <a:sym typeface="Rockwell"/>
            </a:endParaRPr>
          </a:p>
        </p:txBody>
      </p:sp>
      <p:sp>
        <p:nvSpPr>
          <p:cNvPr id="902" name="Google Shape;902;p121"/>
          <p:cNvSpPr txBox="1"/>
          <p:nvPr/>
        </p:nvSpPr>
        <p:spPr>
          <a:xfrm>
            <a:off x="7979792" y="-35988"/>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63" name="Shape 1363"/>
        <p:cNvGrpSpPr/>
        <p:nvPr/>
      </p:nvGrpSpPr>
      <p:grpSpPr>
        <a:xfrm>
          <a:off x="0" y="0"/>
          <a:ext cx="0" cy="0"/>
          <a:chOff x="0" y="0"/>
          <a:chExt cx="0" cy="0"/>
        </a:xfrm>
      </p:grpSpPr>
      <p:pic>
        <p:nvPicPr>
          <p:cNvPr id="1364" name="Google Shape;1364;p166"/>
          <p:cNvPicPr preferRelativeResize="0"/>
          <p:nvPr/>
        </p:nvPicPr>
        <p:blipFill rotWithShape="1">
          <a:blip r:embed="rId3">
            <a:alphaModFix/>
          </a:blip>
          <a:srcRect b="0" l="0" r="0" t="0"/>
          <a:stretch/>
        </p:blipFill>
        <p:spPr>
          <a:xfrm>
            <a:off x="0" y="9420"/>
            <a:ext cx="9144000" cy="5124660"/>
          </a:xfrm>
          <a:prstGeom prst="rect">
            <a:avLst/>
          </a:prstGeom>
          <a:noFill/>
          <a:ln>
            <a:noFill/>
          </a:ln>
        </p:spPr>
      </p:pic>
      <p:sp>
        <p:nvSpPr>
          <p:cNvPr id="1365" name="Google Shape;1365;p166"/>
          <p:cNvSpPr/>
          <p:nvPr/>
        </p:nvSpPr>
        <p:spPr>
          <a:xfrm>
            <a:off x="1456331" y="505867"/>
            <a:ext cx="6231300" cy="4131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66" name="Google Shape;1366;p166"/>
          <p:cNvSpPr/>
          <p:nvPr/>
        </p:nvSpPr>
        <p:spPr>
          <a:xfrm rot="5400000">
            <a:off x="4376807" y="3117855"/>
            <a:ext cx="164797" cy="289320"/>
          </a:xfrm>
          <a:custGeom>
            <a:rect b="b" l="l" r="r" t="t"/>
            <a:pathLst>
              <a:path extrusionOk="0" h="1374" w="782">
                <a:moveTo>
                  <a:pt x="754" y="754"/>
                </a:moveTo>
                <a:cubicBezTo>
                  <a:pt x="171" y="1337"/>
                  <a:pt x="171" y="1337"/>
                  <a:pt x="171" y="1337"/>
                </a:cubicBezTo>
                <a:cubicBezTo>
                  <a:pt x="134" y="1374"/>
                  <a:pt x="74" y="1374"/>
                  <a:pt x="37" y="1337"/>
                </a:cubicBezTo>
                <a:cubicBezTo>
                  <a:pt x="0" y="1300"/>
                  <a:pt x="0" y="1240"/>
                  <a:pt x="37" y="1202"/>
                </a:cubicBezTo>
                <a:cubicBezTo>
                  <a:pt x="553" y="687"/>
                  <a:pt x="553" y="687"/>
                  <a:pt x="553" y="687"/>
                </a:cubicBezTo>
                <a:cubicBezTo>
                  <a:pt x="37" y="171"/>
                  <a:pt x="37" y="171"/>
                  <a:pt x="37" y="171"/>
                </a:cubicBezTo>
                <a:cubicBezTo>
                  <a:pt x="0" y="134"/>
                  <a:pt x="0" y="74"/>
                  <a:pt x="37" y="37"/>
                </a:cubicBezTo>
                <a:cubicBezTo>
                  <a:pt x="74" y="0"/>
                  <a:pt x="134" y="0"/>
                  <a:pt x="171" y="37"/>
                </a:cubicBezTo>
                <a:cubicBezTo>
                  <a:pt x="754" y="620"/>
                  <a:pt x="754" y="620"/>
                  <a:pt x="754" y="620"/>
                </a:cubicBezTo>
                <a:cubicBezTo>
                  <a:pt x="773" y="638"/>
                  <a:pt x="782" y="662"/>
                  <a:pt x="782" y="687"/>
                </a:cubicBezTo>
                <a:cubicBezTo>
                  <a:pt x="782" y="711"/>
                  <a:pt x="773" y="735"/>
                  <a:pt x="754" y="754"/>
                </a:cubicBezTo>
                <a:close/>
                <a:moveTo>
                  <a:pt x="754" y="754"/>
                </a:moveTo>
                <a:cubicBezTo>
                  <a:pt x="754" y="754"/>
                  <a:pt x="754" y="754"/>
                  <a:pt x="754" y="754"/>
                </a:cubicBezTo>
              </a:path>
            </a:pathLst>
          </a:cu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1367" name="Google Shape;1367;p166"/>
          <p:cNvSpPr txBox="1"/>
          <p:nvPr/>
        </p:nvSpPr>
        <p:spPr>
          <a:xfrm>
            <a:off x="3243659" y="2394221"/>
            <a:ext cx="26565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45454"/>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68" name="Google Shape;1368;p166"/>
          <p:cNvSpPr txBox="1"/>
          <p:nvPr/>
        </p:nvSpPr>
        <p:spPr>
          <a:xfrm>
            <a:off x="1897706" y="3512569"/>
            <a:ext cx="53484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300"/>
              <a:buFont typeface="Arial"/>
              <a:buNone/>
            </a:pPr>
            <a:r>
              <a:t/>
            </a:r>
            <a:endParaRPr b="0" i="0" sz="1600" u="none" cap="none" strike="noStrike">
              <a:solidFill>
                <a:srgbClr val="000000"/>
              </a:solidFill>
              <a:latin typeface="Lato Light"/>
              <a:ea typeface="Lato Light"/>
              <a:cs typeface="Lato Light"/>
              <a:sym typeface="Lato Light"/>
            </a:endParaRPr>
          </a:p>
        </p:txBody>
      </p:sp>
      <p:sp>
        <p:nvSpPr>
          <p:cNvPr id="1369" name="Google Shape;1369;p166"/>
          <p:cNvSpPr txBox="1"/>
          <p:nvPr/>
        </p:nvSpPr>
        <p:spPr>
          <a:xfrm>
            <a:off x="2530654" y="1162521"/>
            <a:ext cx="3857100" cy="1955100"/>
          </a:xfrm>
          <a:prstGeom prst="rect">
            <a:avLst/>
          </a:prstGeom>
          <a:noFill/>
          <a:ln>
            <a:noFill/>
          </a:ln>
        </p:spPr>
        <p:txBody>
          <a:bodyPr anchorCtr="0" anchor="t" bIns="34275" lIns="68575" spcFirstLastPara="1" rIns="68575" wrap="square" tIns="34275">
            <a:spAutoFit/>
          </a:bodyPr>
          <a:lstStyle/>
          <a:p>
            <a:pPr indent="0" lvl="0" marL="0" marR="0" rtl="0" algn="ctr">
              <a:lnSpc>
                <a:spcPct val="107500"/>
              </a:lnSpc>
              <a:spcBef>
                <a:spcPts val="0"/>
              </a:spcBef>
              <a:spcAft>
                <a:spcPts val="0"/>
              </a:spcAft>
              <a:buClr>
                <a:srgbClr val="000000"/>
              </a:buClr>
              <a:buSzPts val="1100"/>
              <a:buFont typeface="Arial"/>
              <a:buNone/>
            </a:pPr>
            <a:r>
              <a:rPr lang="en" sz="2900">
                <a:solidFill>
                  <a:schemeClr val="lt1"/>
                </a:solidFill>
                <a:latin typeface="Poppins Medium"/>
                <a:ea typeface="Poppins Medium"/>
                <a:cs typeface="Poppins Medium"/>
                <a:sym typeface="Poppins Medium"/>
              </a:rPr>
              <a:t>The following screens will detail workflows for Super Admins</a:t>
            </a:r>
            <a:endParaRPr b="0" i="0" sz="1100" u="none" cap="none" strike="noStrike">
              <a:solidFill>
                <a:srgbClr val="000000"/>
              </a:solidFill>
              <a:latin typeface="Poppins Medium"/>
              <a:ea typeface="Poppins Medium"/>
              <a:cs typeface="Poppins Medium"/>
              <a:sym typeface="Poppins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7"/>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75" name="Google Shape;1375;p167"/>
          <p:cNvSpPr txBox="1"/>
          <p:nvPr/>
        </p:nvSpPr>
        <p:spPr>
          <a:xfrm>
            <a:off x="0" y="1671443"/>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1.  Micro Courses</a:t>
            </a:r>
            <a:endParaRPr b="1" i="0" sz="2400" u="none" cap="none" strike="noStrike">
              <a:solidFill>
                <a:schemeClr val="dk1"/>
              </a:solidFill>
              <a:latin typeface="Poppins"/>
              <a:ea typeface="Poppins"/>
              <a:cs typeface="Poppins"/>
              <a:sym typeface="Poppins"/>
            </a:endParaRPr>
          </a:p>
        </p:txBody>
      </p:sp>
      <p:sp>
        <p:nvSpPr>
          <p:cNvPr id="1376" name="Google Shape;1376;p167"/>
          <p:cNvSpPr txBox="1"/>
          <p:nvPr/>
        </p:nvSpPr>
        <p:spPr>
          <a:xfrm>
            <a:off x="170700" y="2041915"/>
            <a:ext cx="2857500" cy="3086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As the super admin, you have the ability to add in new micro courses that university admins can choose to include in their cyberfair events. The home page presents you with a form to add a new one with a title, duration, summary, external links, a status (use publish to make visible or draft to hide for now), any certification metrics needed for helpers to be able to teach the micro course, and prerequisite microcourses. Save when done!</a:t>
            </a:r>
            <a:endParaRPr b="1" i="0" u="none" cap="none" strike="noStrike">
              <a:solidFill>
                <a:schemeClr val="dk1"/>
              </a:solidFill>
              <a:latin typeface="Lato"/>
              <a:ea typeface="Lato"/>
              <a:cs typeface="Lato"/>
              <a:sym typeface="Lato"/>
            </a:endParaRPr>
          </a:p>
        </p:txBody>
      </p:sp>
      <p:sp>
        <p:nvSpPr>
          <p:cNvPr id="1377" name="Google Shape;1377;p167"/>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167"/>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379" name="Google Shape;1379;p167"/>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80" name="Google Shape;1380;p167"/>
          <p:cNvPicPr preferRelativeResize="0"/>
          <p:nvPr/>
        </p:nvPicPr>
        <p:blipFill>
          <a:blip r:embed="rId4">
            <a:alphaModFix/>
          </a:blip>
          <a:stretch>
            <a:fillRect/>
          </a:stretch>
        </p:blipFill>
        <p:spPr>
          <a:xfrm>
            <a:off x="3292425" y="856250"/>
            <a:ext cx="2787024" cy="2462949"/>
          </a:xfrm>
          <a:prstGeom prst="rect">
            <a:avLst/>
          </a:prstGeom>
          <a:noFill/>
          <a:ln>
            <a:noFill/>
          </a:ln>
        </p:spPr>
      </p:pic>
      <p:pic>
        <p:nvPicPr>
          <p:cNvPr id="1381" name="Google Shape;1381;p167"/>
          <p:cNvPicPr preferRelativeResize="0"/>
          <p:nvPr/>
        </p:nvPicPr>
        <p:blipFill>
          <a:blip r:embed="rId5">
            <a:alphaModFix/>
          </a:blip>
          <a:stretch>
            <a:fillRect/>
          </a:stretch>
        </p:blipFill>
        <p:spPr>
          <a:xfrm>
            <a:off x="6343674" y="592785"/>
            <a:ext cx="2674401" cy="2989893"/>
          </a:xfrm>
          <a:prstGeom prst="rect">
            <a:avLst/>
          </a:prstGeom>
          <a:noFill/>
          <a:ln>
            <a:noFill/>
          </a:ln>
        </p:spPr>
      </p:pic>
      <p:pic>
        <p:nvPicPr>
          <p:cNvPr id="1382" name="Google Shape;1382;p167"/>
          <p:cNvPicPr preferRelativeResize="0"/>
          <p:nvPr/>
        </p:nvPicPr>
        <p:blipFill>
          <a:blip r:embed="rId6">
            <a:alphaModFix/>
          </a:blip>
          <a:stretch>
            <a:fillRect/>
          </a:stretch>
        </p:blipFill>
        <p:spPr>
          <a:xfrm>
            <a:off x="3905263" y="4208278"/>
            <a:ext cx="2438400" cy="714375"/>
          </a:xfrm>
          <a:prstGeom prst="rect">
            <a:avLst/>
          </a:prstGeom>
          <a:noFill/>
          <a:ln>
            <a:noFill/>
          </a:ln>
        </p:spPr>
      </p:pic>
      <p:sp>
        <p:nvSpPr>
          <p:cNvPr id="1383" name="Google Shape;1383;p167"/>
          <p:cNvSpPr txBox="1"/>
          <p:nvPr/>
        </p:nvSpPr>
        <p:spPr>
          <a:xfrm>
            <a:off x="3292425" y="456050"/>
            <a:ext cx="5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Edit title, summary, etc.,</a:t>
            </a:r>
            <a:endParaRPr>
              <a:solidFill>
                <a:schemeClr val="dk1"/>
              </a:solidFill>
              <a:latin typeface="Rockwell"/>
              <a:ea typeface="Rockwell"/>
              <a:cs typeface="Rockwell"/>
              <a:sym typeface="Rockwell"/>
            </a:endParaRPr>
          </a:p>
        </p:txBody>
      </p:sp>
      <p:sp>
        <p:nvSpPr>
          <p:cNvPr id="1384" name="Google Shape;1384;p167"/>
          <p:cNvSpPr txBox="1"/>
          <p:nvPr/>
        </p:nvSpPr>
        <p:spPr>
          <a:xfrm>
            <a:off x="6462738" y="233650"/>
            <a:ext cx="5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Add cert rules and prereqs</a:t>
            </a:r>
            <a:endParaRPr>
              <a:solidFill>
                <a:schemeClr val="dk1"/>
              </a:solidFill>
              <a:latin typeface="Rockwell"/>
              <a:ea typeface="Rockwell"/>
              <a:cs typeface="Rockwell"/>
              <a:sym typeface="Rockwell"/>
            </a:endParaRPr>
          </a:p>
        </p:txBody>
      </p:sp>
      <p:sp>
        <p:nvSpPr>
          <p:cNvPr id="1385" name="Google Shape;1385;p167"/>
          <p:cNvSpPr txBox="1"/>
          <p:nvPr/>
        </p:nvSpPr>
        <p:spPr>
          <a:xfrm>
            <a:off x="3466750" y="3902500"/>
            <a:ext cx="5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Save when completed to add to catalog</a:t>
            </a:r>
            <a:endParaRPr>
              <a:solidFill>
                <a:schemeClr val="dk1"/>
              </a:solidFill>
              <a:latin typeface="Rockwell"/>
              <a:ea typeface="Rockwell"/>
              <a:cs typeface="Rockwell"/>
              <a:sym typeface="Rockwe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68"/>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391" name="Google Shape;1391;p168"/>
          <p:cNvSpPr txBox="1"/>
          <p:nvPr/>
        </p:nvSpPr>
        <p:spPr>
          <a:xfrm>
            <a:off x="0" y="186841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2.  Find Rules</a:t>
            </a:r>
            <a:endParaRPr b="1" i="0" sz="2400" u="none" cap="none" strike="noStrike">
              <a:solidFill>
                <a:schemeClr val="dk1"/>
              </a:solidFill>
              <a:latin typeface="Poppins"/>
              <a:ea typeface="Poppins"/>
              <a:cs typeface="Poppins"/>
              <a:sym typeface="Poppins"/>
            </a:endParaRPr>
          </a:p>
        </p:txBody>
      </p:sp>
      <p:sp>
        <p:nvSpPr>
          <p:cNvPr id="1392" name="Google Shape;1392;p168"/>
          <p:cNvSpPr txBox="1"/>
          <p:nvPr/>
        </p:nvSpPr>
        <p:spPr>
          <a:xfrm>
            <a:off x="170700" y="2253581"/>
            <a:ext cx="2857500" cy="1793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As the super admin, you also have the ability to add certification rules for micro courses. Find the edit page in the Certification Rules </a:t>
            </a:r>
            <a:r>
              <a:rPr b="1" lang="en">
                <a:solidFill>
                  <a:schemeClr val="dk1"/>
                </a:solidFill>
                <a:latin typeface="Lato"/>
                <a:ea typeface="Lato"/>
                <a:cs typeface="Lato"/>
                <a:sym typeface="Lato"/>
              </a:rPr>
              <a:t>section</a:t>
            </a:r>
            <a:r>
              <a:rPr b="1" lang="en">
                <a:solidFill>
                  <a:schemeClr val="dk1"/>
                </a:solidFill>
                <a:latin typeface="Lato"/>
                <a:ea typeface="Lato"/>
                <a:cs typeface="Lato"/>
                <a:sym typeface="Lato"/>
              </a:rPr>
              <a:t> right under where you add micro courses. Add new rules by clicking “Open Certification Rules.”</a:t>
            </a:r>
            <a:endParaRPr b="1" i="0" u="none" cap="none" strike="noStrike">
              <a:solidFill>
                <a:schemeClr val="dk1"/>
              </a:solidFill>
              <a:latin typeface="Lato"/>
              <a:ea typeface="Lato"/>
              <a:cs typeface="Lato"/>
              <a:sym typeface="Lato"/>
            </a:endParaRPr>
          </a:p>
        </p:txBody>
      </p:sp>
      <p:sp>
        <p:nvSpPr>
          <p:cNvPr id="1393" name="Google Shape;1393;p168"/>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168"/>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395" name="Google Shape;1395;p16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396" name="Google Shape;1396;p168"/>
          <p:cNvPicPr preferRelativeResize="0"/>
          <p:nvPr/>
        </p:nvPicPr>
        <p:blipFill>
          <a:blip r:embed="rId4">
            <a:alphaModFix/>
          </a:blip>
          <a:stretch>
            <a:fillRect/>
          </a:stretch>
        </p:blipFill>
        <p:spPr>
          <a:xfrm>
            <a:off x="4198375" y="1772735"/>
            <a:ext cx="3781425" cy="1800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169"/>
          <p:cNvPicPr preferRelativeResize="0"/>
          <p:nvPr/>
        </p:nvPicPr>
        <p:blipFill>
          <a:blip r:embed="rId3">
            <a:alphaModFix/>
          </a:blip>
          <a:stretch>
            <a:fillRect/>
          </a:stretch>
        </p:blipFill>
        <p:spPr>
          <a:xfrm>
            <a:off x="3556025" y="380380"/>
            <a:ext cx="5593251" cy="3304850"/>
          </a:xfrm>
          <a:prstGeom prst="rect">
            <a:avLst/>
          </a:prstGeom>
          <a:noFill/>
          <a:ln>
            <a:noFill/>
          </a:ln>
        </p:spPr>
      </p:pic>
      <p:sp>
        <p:nvSpPr>
          <p:cNvPr id="1402" name="Google Shape;1402;p169"/>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03" name="Google Shape;1403;p169"/>
          <p:cNvSpPr txBox="1"/>
          <p:nvPr/>
        </p:nvSpPr>
        <p:spPr>
          <a:xfrm>
            <a:off x="0" y="186841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3</a:t>
            </a:r>
            <a:r>
              <a:rPr b="1" lang="en" sz="2300">
                <a:solidFill>
                  <a:schemeClr val="dk1"/>
                </a:solidFill>
                <a:latin typeface="Poppins"/>
                <a:ea typeface="Poppins"/>
                <a:cs typeface="Poppins"/>
                <a:sym typeface="Poppins"/>
              </a:rPr>
              <a:t>.  Edit Certification</a:t>
            </a:r>
            <a:endParaRPr b="1" i="0" sz="2300" u="none" cap="none" strike="noStrike">
              <a:solidFill>
                <a:schemeClr val="dk1"/>
              </a:solidFill>
              <a:latin typeface="Poppins"/>
              <a:ea typeface="Poppins"/>
              <a:cs typeface="Poppins"/>
              <a:sym typeface="Poppins"/>
            </a:endParaRPr>
          </a:p>
        </p:txBody>
      </p:sp>
      <p:sp>
        <p:nvSpPr>
          <p:cNvPr id="1404" name="Google Shape;1404;p169"/>
          <p:cNvSpPr txBox="1"/>
          <p:nvPr/>
        </p:nvSpPr>
        <p:spPr>
          <a:xfrm>
            <a:off x="170700" y="2253581"/>
            <a:ext cx="2857500" cy="2008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On this page, Super Admins can add in certification rules that peer helpers will need to complete before being certified to teach a micro course session in a cyber fair event.  You can set a passing quiz score percentage, specify aspects line minimum sessions taught, and add prerequisite rules. </a:t>
            </a:r>
            <a:endParaRPr b="1" i="0" u="none" cap="none" strike="noStrike">
              <a:solidFill>
                <a:schemeClr val="dk1"/>
              </a:solidFill>
              <a:latin typeface="Lato"/>
              <a:ea typeface="Lato"/>
              <a:cs typeface="Lato"/>
              <a:sym typeface="Lato"/>
            </a:endParaRPr>
          </a:p>
        </p:txBody>
      </p:sp>
      <p:sp>
        <p:nvSpPr>
          <p:cNvPr id="1405" name="Google Shape;1405;p169"/>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169"/>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07" name="Google Shape;1407;p169"/>
          <p:cNvSpPr/>
          <p:nvPr/>
        </p:nvSpPr>
        <p:spPr>
          <a:xfrm>
            <a:off x="8579600" y="1753000"/>
            <a:ext cx="119100" cy="19548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
        <p:nvSpPr>
          <p:cNvPr id="1408" name="Google Shape;1408;p169"/>
          <p:cNvSpPr txBox="1"/>
          <p:nvPr/>
        </p:nvSpPr>
        <p:spPr>
          <a:xfrm>
            <a:off x="6103150" y="3731831"/>
            <a:ext cx="2857500" cy="136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Use the “Edit” button to change an existing rule. It will automatically fill in the form fields on the left and allow you to make/save/delete any changes you want.</a:t>
            </a:r>
            <a:endParaRPr b="1" i="0" u="none" cap="none" strike="noStrike">
              <a:solidFill>
                <a:schemeClr val="dk1"/>
              </a:solidFill>
              <a:latin typeface="Lato"/>
              <a:ea typeface="Lato"/>
              <a:cs typeface="Lato"/>
              <a:sym typeface="Lato"/>
            </a:endParaRPr>
          </a:p>
        </p:txBody>
      </p:sp>
      <p:sp>
        <p:nvSpPr>
          <p:cNvPr id="1409" name="Google Shape;1409;p16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70"/>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15" name="Google Shape;1415;p170"/>
          <p:cNvSpPr txBox="1"/>
          <p:nvPr/>
        </p:nvSpPr>
        <p:spPr>
          <a:xfrm>
            <a:off x="0" y="186841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4</a:t>
            </a:r>
            <a:r>
              <a:rPr b="1" lang="en" sz="2300">
                <a:solidFill>
                  <a:schemeClr val="dk1"/>
                </a:solidFill>
                <a:latin typeface="Poppins"/>
                <a:ea typeface="Poppins"/>
                <a:cs typeface="Poppins"/>
                <a:sym typeface="Poppins"/>
              </a:rPr>
              <a:t>.  Find Editing</a:t>
            </a:r>
            <a:endParaRPr b="1" i="0" sz="2300" u="none" cap="none" strike="noStrike">
              <a:solidFill>
                <a:schemeClr val="dk1"/>
              </a:solidFill>
              <a:latin typeface="Poppins"/>
              <a:ea typeface="Poppins"/>
              <a:cs typeface="Poppins"/>
              <a:sym typeface="Poppins"/>
            </a:endParaRPr>
          </a:p>
        </p:txBody>
      </p:sp>
      <p:sp>
        <p:nvSpPr>
          <p:cNvPr id="1416" name="Google Shape;1416;p170"/>
          <p:cNvSpPr txBox="1"/>
          <p:nvPr/>
        </p:nvSpPr>
        <p:spPr>
          <a:xfrm>
            <a:off x="170700" y="2296877"/>
            <a:ext cx="2857500" cy="1577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To edit microcourses, Super Admins can edit their existing microcourses they made previously by locating this card on the right nav bar. Open microcourse manager to begin editing.</a:t>
            </a:r>
            <a:endParaRPr b="1" i="0" u="none" cap="none" strike="noStrike">
              <a:solidFill>
                <a:schemeClr val="dk1"/>
              </a:solidFill>
              <a:latin typeface="Lato"/>
              <a:ea typeface="Lato"/>
              <a:cs typeface="Lato"/>
              <a:sym typeface="Lato"/>
            </a:endParaRPr>
          </a:p>
        </p:txBody>
      </p:sp>
      <p:sp>
        <p:nvSpPr>
          <p:cNvPr id="1417" name="Google Shape;1417;p170"/>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170"/>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19" name="Google Shape;1419;p17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20" name="Google Shape;1420;p170"/>
          <p:cNvPicPr preferRelativeResize="0"/>
          <p:nvPr/>
        </p:nvPicPr>
        <p:blipFill>
          <a:blip r:embed="rId4">
            <a:alphaModFix/>
          </a:blip>
          <a:stretch>
            <a:fillRect/>
          </a:stretch>
        </p:blipFill>
        <p:spPr>
          <a:xfrm>
            <a:off x="4332650" y="1638310"/>
            <a:ext cx="3838575" cy="1866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71"/>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26" name="Google Shape;1426;p171"/>
          <p:cNvSpPr txBox="1"/>
          <p:nvPr/>
        </p:nvSpPr>
        <p:spPr>
          <a:xfrm>
            <a:off x="0" y="186841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5</a:t>
            </a:r>
            <a:r>
              <a:rPr b="1" lang="en" sz="2300">
                <a:solidFill>
                  <a:schemeClr val="dk1"/>
                </a:solidFill>
                <a:latin typeface="Poppins"/>
                <a:ea typeface="Poppins"/>
                <a:cs typeface="Poppins"/>
                <a:sym typeface="Poppins"/>
              </a:rPr>
              <a:t>.  Edit Microcourse</a:t>
            </a:r>
            <a:endParaRPr b="1" i="0" sz="2300" u="none" cap="none" strike="noStrike">
              <a:solidFill>
                <a:schemeClr val="dk1"/>
              </a:solidFill>
              <a:latin typeface="Poppins"/>
              <a:ea typeface="Poppins"/>
              <a:cs typeface="Poppins"/>
              <a:sym typeface="Poppins"/>
            </a:endParaRPr>
          </a:p>
        </p:txBody>
      </p:sp>
      <p:sp>
        <p:nvSpPr>
          <p:cNvPr id="1427" name="Google Shape;1427;p171"/>
          <p:cNvSpPr txBox="1"/>
          <p:nvPr/>
        </p:nvSpPr>
        <p:spPr>
          <a:xfrm>
            <a:off x="170700" y="2253581"/>
            <a:ext cx="2857500" cy="2870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To edit microcourses, press the Edit button next to any existing microcourse. This will open a field at the bottom of the screen to edit all microcourse information. After you are satisfied with the changes, save the microcourse updates with Save changes. Use Clear selection to clear the bottom screen once you are done editing. Use Delete microcourse to remove the microcourse from the catalog.</a:t>
            </a:r>
            <a:endParaRPr b="1" i="0" u="none" cap="none" strike="noStrike">
              <a:solidFill>
                <a:schemeClr val="dk1"/>
              </a:solidFill>
              <a:latin typeface="Lato"/>
              <a:ea typeface="Lato"/>
              <a:cs typeface="Lato"/>
              <a:sym typeface="Lato"/>
            </a:endParaRPr>
          </a:p>
        </p:txBody>
      </p:sp>
      <p:sp>
        <p:nvSpPr>
          <p:cNvPr id="1428" name="Google Shape;1428;p171"/>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171"/>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30" name="Google Shape;1430;p17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31" name="Google Shape;1431;p171"/>
          <p:cNvPicPr preferRelativeResize="0"/>
          <p:nvPr/>
        </p:nvPicPr>
        <p:blipFill rotWithShape="1">
          <a:blip r:embed="rId4">
            <a:alphaModFix/>
          </a:blip>
          <a:srcRect b="29248" l="0" r="0" t="0"/>
          <a:stretch/>
        </p:blipFill>
        <p:spPr>
          <a:xfrm>
            <a:off x="3198900" y="425124"/>
            <a:ext cx="5640299" cy="1443300"/>
          </a:xfrm>
          <a:prstGeom prst="rect">
            <a:avLst/>
          </a:prstGeom>
          <a:noFill/>
          <a:ln>
            <a:noFill/>
          </a:ln>
        </p:spPr>
      </p:pic>
      <p:pic>
        <p:nvPicPr>
          <p:cNvPr id="1432" name="Google Shape;1432;p171"/>
          <p:cNvPicPr preferRelativeResize="0"/>
          <p:nvPr/>
        </p:nvPicPr>
        <p:blipFill>
          <a:blip r:embed="rId5">
            <a:alphaModFix/>
          </a:blip>
          <a:stretch>
            <a:fillRect/>
          </a:stretch>
        </p:blipFill>
        <p:spPr>
          <a:xfrm>
            <a:off x="4099063" y="1965616"/>
            <a:ext cx="3839967" cy="2366580"/>
          </a:xfrm>
          <a:prstGeom prst="rect">
            <a:avLst/>
          </a:prstGeom>
          <a:noFill/>
          <a:ln>
            <a:noFill/>
          </a:ln>
        </p:spPr>
      </p:pic>
      <p:pic>
        <p:nvPicPr>
          <p:cNvPr id="1433" name="Google Shape;1433;p171"/>
          <p:cNvPicPr preferRelativeResize="0"/>
          <p:nvPr/>
        </p:nvPicPr>
        <p:blipFill>
          <a:blip r:embed="rId6">
            <a:alphaModFix/>
          </a:blip>
          <a:stretch>
            <a:fillRect/>
          </a:stretch>
        </p:blipFill>
        <p:spPr>
          <a:xfrm>
            <a:off x="4047375" y="4501559"/>
            <a:ext cx="3943350" cy="514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72"/>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39" name="Google Shape;1439;p172"/>
          <p:cNvSpPr txBox="1"/>
          <p:nvPr/>
        </p:nvSpPr>
        <p:spPr>
          <a:xfrm>
            <a:off x="0" y="1868418"/>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6</a:t>
            </a:r>
            <a:r>
              <a:rPr b="1" lang="en" sz="2300">
                <a:solidFill>
                  <a:schemeClr val="dk1"/>
                </a:solidFill>
                <a:latin typeface="Poppins"/>
                <a:ea typeface="Poppins"/>
                <a:cs typeface="Poppins"/>
                <a:sym typeface="Poppins"/>
              </a:rPr>
              <a:t>.  Add Unv Admin</a:t>
            </a:r>
            <a:endParaRPr b="1" i="0" sz="2300" u="none" cap="none" strike="noStrike">
              <a:solidFill>
                <a:schemeClr val="dk1"/>
              </a:solidFill>
              <a:latin typeface="Poppins"/>
              <a:ea typeface="Poppins"/>
              <a:cs typeface="Poppins"/>
              <a:sym typeface="Poppins"/>
            </a:endParaRPr>
          </a:p>
        </p:txBody>
      </p:sp>
      <p:sp>
        <p:nvSpPr>
          <p:cNvPr id="1440" name="Google Shape;1440;p172"/>
          <p:cNvSpPr txBox="1"/>
          <p:nvPr/>
        </p:nvSpPr>
        <p:spPr>
          <a:xfrm>
            <a:off x="170700" y="2253581"/>
            <a:ext cx="2857500" cy="1793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Super admins can create a new University Admin in the system from the Create University Admin page. You can specify the name, email, their university, and password. If you specify a new university, it will add a new university to the system.</a:t>
            </a:r>
            <a:endParaRPr b="1" i="0" u="none" cap="none" strike="noStrike">
              <a:solidFill>
                <a:schemeClr val="dk1"/>
              </a:solidFill>
              <a:latin typeface="Lato"/>
              <a:ea typeface="Lato"/>
              <a:cs typeface="Lato"/>
              <a:sym typeface="Lato"/>
            </a:endParaRPr>
          </a:p>
        </p:txBody>
      </p:sp>
      <p:sp>
        <p:nvSpPr>
          <p:cNvPr id="1441" name="Google Shape;1441;p172"/>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172"/>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43" name="Google Shape;1443;p17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44" name="Google Shape;1444;p172"/>
          <p:cNvPicPr preferRelativeResize="0"/>
          <p:nvPr/>
        </p:nvPicPr>
        <p:blipFill>
          <a:blip r:embed="rId4">
            <a:alphaModFix/>
          </a:blip>
          <a:stretch>
            <a:fillRect/>
          </a:stretch>
        </p:blipFill>
        <p:spPr>
          <a:xfrm>
            <a:off x="3656100" y="233660"/>
            <a:ext cx="3924300" cy="1733550"/>
          </a:xfrm>
          <a:prstGeom prst="rect">
            <a:avLst/>
          </a:prstGeom>
          <a:noFill/>
          <a:ln>
            <a:noFill/>
          </a:ln>
        </p:spPr>
      </p:pic>
      <p:pic>
        <p:nvPicPr>
          <p:cNvPr id="1445" name="Google Shape;1445;p172"/>
          <p:cNvPicPr preferRelativeResize="0"/>
          <p:nvPr/>
        </p:nvPicPr>
        <p:blipFill>
          <a:blip r:embed="rId5">
            <a:alphaModFix/>
          </a:blip>
          <a:stretch>
            <a:fillRect/>
          </a:stretch>
        </p:blipFill>
        <p:spPr>
          <a:xfrm>
            <a:off x="3656100" y="2081510"/>
            <a:ext cx="4877065" cy="287149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73"/>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51" name="Google Shape;1451;p173"/>
          <p:cNvSpPr txBox="1"/>
          <p:nvPr/>
        </p:nvSpPr>
        <p:spPr>
          <a:xfrm>
            <a:off x="0" y="1671443"/>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7</a:t>
            </a:r>
            <a:r>
              <a:rPr b="1" lang="en" sz="2300">
                <a:solidFill>
                  <a:schemeClr val="dk1"/>
                </a:solidFill>
                <a:latin typeface="Poppins"/>
                <a:ea typeface="Poppins"/>
                <a:cs typeface="Poppins"/>
                <a:sym typeface="Poppins"/>
              </a:rPr>
              <a:t>.  Audit Log</a:t>
            </a:r>
            <a:endParaRPr b="1" i="0" sz="2300" u="none" cap="none" strike="noStrike">
              <a:solidFill>
                <a:schemeClr val="dk1"/>
              </a:solidFill>
              <a:latin typeface="Poppins"/>
              <a:ea typeface="Poppins"/>
              <a:cs typeface="Poppins"/>
              <a:sym typeface="Poppins"/>
            </a:endParaRPr>
          </a:p>
        </p:txBody>
      </p:sp>
      <p:sp>
        <p:nvSpPr>
          <p:cNvPr id="1452" name="Google Shape;1452;p173"/>
          <p:cNvSpPr txBox="1"/>
          <p:nvPr/>
        </p:nvSpPr>
        <p:spPr>
          <a:xfrm>
            <a:off x="170700" y="2063081"/>
            <a:ext cx="2857500" cy="3086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Super Admins can view a system wide activity log of the system which includes logs from sign in, helper activity, participant activity, etc. To get here, use the Open audit log button on the home view. These </a:t>
            </a:r>
            <a:r>
              <a:rPr b="1" lang="en">
                <a:solidFill>
                  <a:schemeClr val="dk1"/>
                </a:solidFill>
                <a:latin typeface="Lato"/>
                <a:ea typeface="Lato"/>
                <a:cs typeface="Lato"/>
                <a:sym typeface="Lato"/>
              </a:rPr>
              <a:t>results</a:t>
            </a:r>
            <a:r>
              <a:rPr b="1" lang="en">
                <a:solidFill>
                  <a:schemeClr val="dk1"/>
                </a:solidFill>
                <a:latin typeface="Lato"/>
                <a:ea typeface="Lato"/>
                <a:cs typeface="Lato"/>
                <a:sym typeface="Lato"/>
              </a:rPr>
              <a:t> can be filtered with a search, by role, by log type, by university, and by timestamp to see the appropriate logs. Filters can be cleared at any time. Additionally, the logs can be exported to CSV with the Export CSV button.</a:t>
            </a:r>
            <a:endParaRPr b="1" i="0" u="none" cap="none" strike="noStrike">
              <a:solidFill>
                <a:schemeClr val="dk1"/>
              </a:solidFill>
              <a:latin typeface="Lato"/>
              <a:ea typeface="Lato"/>
              <a:cs typeface="Lato"/>
              <a:sym typeface="Lato"/>
            </a:endParaRPr>
          </a:p>
        </p:txBody>
      </p:sp>
      <p:sp>
        <p:nvSpPr>
          <p:cNvPr id="1453" name="Google Shape;1453;p173"/>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173"/>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55" name="Google Shape;1455;p17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56" name="Google Shape;1456;p173"/>
          <p:cNvPicPr preferRelativeResize="0"/>
          <p:nvPr/>
        </p:nvPicPr>
        <p:blipFill>
          <a:blip r:embed="rId4">
            <a:alphaModFix/>
          </a:blip>
          <a:stretch>
            <a:fillRect/>
          </a:stretch>
        </p:blipFill>
        <p:spPr>
          <a:xfrm>
            <a:off x="3427500" y="1527935"/>
            <a:ext cx="5640299" cy="3463541"/>
          </a:xfrm>
          <a:prstGeom prst="rect">
            <a:avLst/>
          </a:prstGeom>
          <a:noFill/>
          <a:ln>
            <a:noFill/>
          </a:ln>
        </p:spPr>
      </p:pic>
      <p:pic>
        <p:nvPicPr>
          <p:cNvPr id="1457" name="Google Shape;1457;p173"/>
          <p:cNvPicPr preferRelativeResize="0"/>
          <p:nvPr/>
        </p:nvPicPr>
        <p:blipFill>
          <a:blip r:embed="rId5">
            <a:alphaModFix/>
          </a:blip>
          <a:stretch>
            <a:fillRect/>
          </a:stretch>
        </p:blipFill>
        <p:spPr>
          <a:xfrm>
            <a:off x="3427498" y="84673"/>
            <a:ext cx="3138400" cy="1378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74"/>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63" name="Google Shape;1463;p174"/>
          <p:cNvSpPr txBox="1"/>
          <p:nvPr/>
        </p:nvSpPr>
        <p:spPr>
          <a:xfrm>
            <a:off x="0" y="1671443"/>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8</a:t>
            </a:r>
            <a:r>
              <a:rPr b="1" lang="en" sz="2300">
                <a:solidFill>
                  <a:schemeClr val="dk1"/>
                </a:solidFill>
                <a:latin typeface="Poppins"/>
                <a:ea typeface="Poppins"/>
                <a:cs typeface="Poppins"/>
                <a:sym typeface="Poppins"/>
              </a:rPr>
              <a:t>.  Export CSV</a:t>
            </a:r>
            <a:endParaRPr b="1" i="0" sz="2300" u="none" cap="none" strike="noStrike">
              <a:solidFill>
                <a:schemeClr val="dk1"/>
              </a:solidFill>
              <a:latin typeface="Poppins"/>
              <a:ea typeface="Poppins"/>
              <a:cs typeface="Poppins"/>
              <a:sym typeface="Poppins"/>
            </a:endParaRPr>
          </a:p>
        </p:txBody>
      </p:sp>
      <p:sp>
        <p:nvSpPr>
          <p:cNvPr id="1464" name="Google Shape;1464;p174"/>
          <p:cNvSpPr txBox="1"/>
          <p:nvPr/>
        </p:nvSpPr>
        <p:spPr>
          <a:xfrm>
            <a:off x="170700" y="2063081"/>
            <a:ext cx="2857500" cy="2008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This is what the export to CSV looks like. It is a clean Excel sheet of all the logs. To make the view cleaner, expand the size of each column (locate where it says A B C D at the top and drag each one to be bigger so all information can be displayed cleaner and not overlapped).</a:t>
            </a:r>
            <a:endParaRPr b="1" i="0" u="none" cap="none" strike="noStrike">
              <a:solidFill>
                <a:schemeClr val="dk1"/>
              </a:solidFill>
              <a:latin typeface="Lato"/>
              <a:ea typeface="Lato"/>
              <a:cs typeface="Lato"/>
              <a:sym typeface="Lato"/>
            </a:endParaRPr>
          </a:p>
        </p:txBody>
      </p:sp>
      <p:sp>
        <p:nvSpPr>
          <p:cNvPr id="1465" name="Google Shape;1465;p174"/>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174"/>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67" name="Google Shape;1467;p17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68" name="Google Shape;1468;p174"/>
          <p:cNvPicPr preferRelativeResize="0"/>
          <p:nvPr/>
        </p:nvPicPr>
        <p:blipFill>
          <a:blip r:embed="rId4">
            <a:alphaModFix/>
          </a:blip>
          <a:stretch>
            <a:fillRect/>
          </a:stretch>
        </p:blipFill>
        <p:spPr>
          <a:xfrm>
            <a:off x="3389400" y="1608685"/>
            <a:ext cx="5640302" cy="20452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75"/>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74" name="Google Shape;1474;p175"/>
          <p:cNvSpPr txBox="1"/>
          <p:nvPr/>
        </p:nvSpPr>
        <p:spPr>
          <a:xfrm>
            <a:off x="0" y="1671443"/>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9</a:t>
            </a:r>
            <a:r>
              <a:rPr b="1" lang="en" sz="2300">
                <a:solidFill>
                  <a:schemeClr val="dk1"/>
                </a:solidFill>
                <a:latin typeface="Poppins"/>
                <a:ea typeface="Poppins"/>
                <a:cs typeface="Poppins"/>
                <a:sym typeface="Poppins"/>
              </a:rPr>
              <a:t>.  Critical Logs</a:t>
            </a:r>
            <a:endParaRPr b="1" i="0" sz="2300" u="none" cap="none" strike="noStrike">
              <a:solidFill>
                <a:schemeClr val="dk1"/>
              </a:solidFill>
              <a:latin typeface="Poppins"/>
              <a:ea typeface="Poppins"/>
              <a:cs typeface="Poppins"/>
              <a:sym typeface="Poppins"/>
            </a:endParaRPr>
          </a:p>
        </p:txBody>
      </p:sp>
      <p:sp>
        <p:nvSpPr>
          <p:cNvPr id="1475" name="Google Shape;1475;p175"/>
          <p:cNvSpPr txBox="1"/>
          <p:nvPr/>
        </p:nvSpPr>
        <p:spPr>
          <a:xfrm>
            <a:off x="170700" y="2063081"/>
            <a:ext cx="2857500" cy="2224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For </a:t>
            </a:r>
            <a:r>
              <a:rPr b="1" lang="en">
                <a:solidFill>
                  <a:schemeClr val="dk1"/>
                </a:solidFill>
                <a:latin typeface="Lato"/>
                <a:ea typeface="Lato"/>
                <a:cs typeface="Lato"/>
                <a:sym typeface="Lato"/>
              </a:rPr>
              <a:t>critical</a:t>
            </a:r>
            <a:r>
              <a:rPr b="1" lang="en">
                <a:solidFill>
                  <a:schemeClr val="dk1"/>
                </a:solidFill>
                <a:latin typeface="Lato"/>
                <a:ea typeface="Lato"/>
                <a:cs typeface="Lato"/>
                <a:sym typeface="Lato"/>
              </a:rPr>
              <a:t> logs, Super Admins have a clean place to view them.  This log is found right below the normal audit log seen on the slide before this one. These </a:t>
            </a:r>
            <a:r>
              <a:rPr b="1" lang="en">
                <a:solidFill>
                  <a:schemeClr val="dk1"/>
                </a:solidFill>
                <a:latin typeface="Lato"/>
                <a:ea typeface="Lato"/>
                <a:cs typeface="Lato"/>
                <a:sym typeface="Lato"/>
              </a:rPr>
              <a:t>critical</a:t>
            </a:r>
            <a:r>
              <a:rPr b="1" lang="en">
                <a:solidFill>
                  <a:schemeClr val="dk1"/>
                </a:solidFill>
                <a:latin typeface="Lato"/>
                <a:ea typeface="Lato"/>
                <a:cs typeface="Lato"/>
                <a:sym typeface="Lato"/>
              </a:rPr>
              <a:t> logs include events like repeated failed password attempts for admin accounts. They can be filtered and exported to CSV just like the normal audit log.</a:t>
            </a:r>
            <a:endParaRPr b="1" i="0" u="none" cap="none" strike="noStrike">
              <a:solidFill>
                <a:schemeClr val="dk1"/>
              </a:solidFill>
              <a:latin typeface="Lato"/>
              <a:ea typeface="Lato"/>
              <a:cs typeface="Lato"/>
              <a:sym typeface="Lato"/>
            </a:endParaRPr>
          </a:p>
        </p:txBody>
      </p:sp>
      <p:sp>
        <p:nvSpPr>
          <p:cNvPr id="1476" name="Google Shape;1476;p175"/>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175"/>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78" name="Google Shape;1478;p175"/>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79" name="Google Shape;1479;p175"/>
          <p:cNvPicPr preferRelativeResize="0"/>
          <p:nvPr/>
        </p:nvPicPr>
        <p:blipFill>
          <a:blip r:embed="rId4">
            <a:alphaModFix/>
          </a:blip>
          <a:stretch>
            <a:fillRect/>
          </a:stretch>
        </p:blipFill>
        <p:spPr>
          <a:xfrm>
            <a:off x="3338600" y="884785"/>
            <a:ext cx="5640299" cy="3507219"/>
          </a:xfrm>
          <a:prstGeom prst="rect">
            <a:avLst/>
          </a:prstGeom>
          <a:noFill/>
          <a:ln>
            <a:noFill/>
          </a:ln>
        </p:spPr>
      </p:pic>
      <p:sp>
        <p:nvSpPr>
          <p:cNvPr id="1480" name="Google Shape;1480;p175"/>
          <p:cNvSpPr txBox="1"/>
          <p:nvPr/>
        </p:nvSpPr>
        <p:spPr>
          <a:xfrm>
            <a:off x="3338600" y="4495800"/>
            <a:ext cx="61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Logging Schema Info can be found here: </a:t>
            </a:r>
            <a:r>
              <a:rPr lang="en" sz="1100" u="sng">
                <a:solidFill>
                  <a:schemeClr val="hlink"/>
                </a:solidFill>
                <a:hlinkClick r:id="rId5"/>
              </a:rPr>
              <a:t>FIA_Audit_Logging_Standard.docx</a:t>
            </a:r>
            <a:endParaRPr>
              <a:solidFill>
                <a:schemeClr val="dk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122"/>
          <p:cNvPicPr preferRelativeResize="0"/>
          <p:nvPr/>
        </p:nvPicPr>
        <p:blipFill>
          <a:blip r:embed="rId3">
            <a:alphaModFix/>
          </a:blip>
          <a:stretch>
            <a:fillRect/>
          </a:stretch>
        </p:blipFill>
        <p:spPr>
          <a:xfrm>
            <a:off x="3361993" y="601902"/>
            <a:ext cx="5470349" cy="3867475"/>
          </a:xfrm>
          <a:prstGeom prst="rect">
            <a:avLst/>
          </a:prstGeom>
          <a:noFill/>
          <a:ln>
            <a:noFill/>
          </a:ln>
        </p:spPr>
      </p:pic>
      <p:sp>
        <p:nvSpPr>
          <p:cNvPr id="908" name="Google Shape;908;p122"/>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09" name="Google Shape;909;p122"/>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2.  Fill In Details</a:t>
            </a:r>
            <a:endParaRPr b="1" i="0" sz="2500" u="none" cap="none" strike="noStrike">
              <a:solidFill>
                <a:schemeClr val="dk1"/>
              </a:solidFill>
              <a:latin typeface="Poppins"/>
              <a:ea typeface="Poppins"/>
              <a:cs typeface="Poppins"/>
              <a:sym typeface="Poppins"/>
            </a:endParaRPr>
          </a:p>
        </p:txBody>
      </p:sp>
      <p:sp>
        <p:nvSpPr>
          <p:cNvPr id="910" name="Google Shape;910;p122"/>
          <p:cNvSpPr txBox="1"/>
          <p:nvPr/>
        </p:nvSpPr>
        <p:spPr>
          <a:xfrm>
            <a:off x="170700" y="2400875"/>
            <a:ext cx="2857500" cy="2439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Fill in </a:t>
            </a:r>
            <a:r>
              <a:rPr b="1" lang="en">
                <a:solidFill>
                  <a:schemeClr val="dk1"/>
                </a:solidFill>
                <a:latin typeface="Lato"/>
                <a:ea typeface="Lato"/>
                <a:cs typeface="Lato"/>
                <a:sym typeface="Lato"/>
              </a:rPr>
              <a:t>first</a:t>
            </a:r>
            <a:r>
              <a:rPr b="1" lang="en">
                <a:solidFill>
                  <a:schemeClr val="dk1"/>
                </a:solidFill>
                <a:latin typeface="Lato"/>
                <a:ea typeface="Lato"/>
                <a:cs typeface="Lato"/>
                <a:sym typeface="Lato"/>
              </a:rPr>
              <a:t> name, last name, email, and a strong password. Afterwards, consent to FIA’s policy for storing account details if you agree. Then, finalize process by clicking “Create Account.” You will then be redirected to sign in! If you are on this screen by accident and already have an account made, click “Already have an account? Sign In.”</a:t>
            </a:r>
            <a:endParaRPr b="1" i="0" u="none" cap="none" strike="noStrike">
              <a:solidFill>
                <a:schemeClr val="dk1"/>
              </a:solidFill>
              <a:latin typeface="Lato"/>
              <a:ea typeface="Lato"/>
              <a:cs typeface="Lato"/>
              <a:sym typeface="Lato"/>
            </a:endParaRPr>
          </a:p>
        </p:txBody>
      </p:sp>
      <p:sp>
        <p:nvSpPr>
          <p:cNvPr id="911" name="Google Shape;911;p122"/>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22"/>
          <p:cNvSpPr/>
          <p:nvPr/>
        </p:nvSpPr>
        <p:spPr>
          <a:xfrm>
            <a:off x="3851621" y="3816550"/>
            <a:ext cx="952500" cy="453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
        <p:nvSpPr>
          <p:cNvPr id="913" name="Google Shape;913;p12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76"/>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86" name="Google Shape;1486;p176"/>
          <p:cNvSpPr txBox="1"/>
          <p:nvPr/>
        </p:nvSpPr>
        <p:spPr>
          <a:xfrm>
            <a:off x="0" y="1671443"/>
            <a:ext cx="31989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400">
                <a:solidFill>
                  <a:schemeClr val="dk1"/>
                </a:solidFill>
                <a:latin typeface="Poppins"/>
                <a:ea typeface="Poppins"/>
                <a:cs typeface="Poppins"/>
                <a:sym typeface="Poppins"/>
              </a:rPr>
              <a:t> </a:t>
            </a:r>
            <a:r>
              <a:rPr b="1" lang="en" sz="2300">
                <a:solidFill>
                  <a:schemeClr val="dk1"/>
                </a:solidFill>
                <a:latin typeface="Poppins"/>
                <a:ea typeface="Poppins"/>
                <a:cs typeface="Poppins"/>
                <a:sym typeface="Poppins"/>
              </a:rPr>
              <a:t>10</a:t>
            </a:r>
            <a:r>
              <a:rPr b="1" lang="en" sz="2300">
                <a:solidFill>
                  <a:schemeClr val="dk1"/>
                </a:solidFill>
                <a:latin typeface="Poppins"/>
                <a:ea typeface="Poppins"/>
                <a:cs typeface="Poppins"/>
                <a:sym typeface="Poppins"/>
              </a:rPr>
              <a:t>.  Critical Alert</a:t>
            </a:r>
            <a:endParaRPr b="1" i="0" sz="2300" u="none" cap="none" strike="noStrike">
              <a:solidFill>
                <a:schemeClr val="dk1"/>
              </a:solidFill>
              <a:latin typeface="Poppins"/>
              <a:ea typeface="Poppins"/>
              <a:cs typeface="Poppins"/>
              <a:sym typeface="Poppins"/>
            </a:endParaRPr>
          </a:p>
        </p:txBody>
      </p:sp>
      <p:sp>
        <p:nvSpPr>
          <p:cNvPr id="1487" name="Google Shape;1487;p176"/>
          <p:cNvSpPr txBox="1"/>
          <p:nvPr/>
        </p:nvSpPr>
        <p:spPr>
          <a:xfrm>
            <a:off x="170700" y="2063081"/>
            <a:ext cx="2857500" cy="1146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When a critical log appears in the critical log, an alert will </a:t>
            </a:r>
            <a:r>
              <a:rPr b="1" lang="en">
                <a:solidFill>
                  <a:schemeClr val="dk1"/>
                </a:solidFill>
                <a:latin typeface="Lato"/>
                <a:ea typeface="Lato"/>
                <a:cs typeface="Lato"/>
                <a:sym typeface="Lato"/>
              </a:rPr>
              <a:t>appear</a:t>
            </a:r>
            <a:r>
              <a:rPr b="1" lang="en">
                <a:solidFill>
                  <a:schemeClr val="dk1"/>
                </a:solidFill>
                <a:latin typeface="Lato"/>
                <a:ea typeface="Lato"/>
                <a:cs typeface="Lato"/>
                <a:sym typeface="Lato"/>
              </a:rPr>
              <a:t> on the Super Admin home.  These will disappear when the critical log is viewed by the admin. </a:t>
            </a:r>
            <a:endParaRPr b="1" i="0" u="none" cap="none" strike="noStrike">
              <a:solidFill>
                <a:schemeClr val="dk1"/>
              </a:solidFill>
              <a:latin typeface="Lato"/>
              <a:ea typeface="Lato"/>
              <a:cs typeface="Lato"/>
              <a:sym typeface="Lato"/>
            </a:endParaRPr>
          </a:p>
        </p:txBody>
      </p:sp>
      <p:sp>
        <p:nvSpPr>
          <p:cNvPr id="1488" name="Google Shape;1488;p176"/>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176"/>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Super Admin</a:t>
            </a:r>
            <a:endParaRPr b="1" i="0" sz="2400" u="none" cap="none" strike="noStrike">
              <a:solidFill>
                <a:schemeClr val="dk1"/>
              </a:solidFill>
              <a:latin typeface="Poppins"/>
              <a:ea typeface="Poppins"/>
              <a:cs typeface="Poppins"/>
              <a:sym typeface="Poppins"/>
            </a:endParaRPr>
          </a:p>
        </p:txBody>
      </p:sp>
      <p:sp>
        <p:nvSpPr>
          <p:cNvPr id="1490" name="Google Shape;1490;p176"/>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491" name="Google Shape;1491;p176"/>
          <p:cNvPicPr preferRelativeResize="0"/>
          <p:nvPr/>
        </p:nvPicPr>
        <p:blipFill>
          <a:blip r:embed="rId4">
            <a:alphaModFix/>
          </a:blip>
          <a:stretch>
            <a:fillRect/>
          </a:stretch>
        </p:blipFill>
        <p:spPr>
          <a:xfrm>
            <a:off x="3352799" y="1604550"/>
            <a:ext cx="5701974" cy="2509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5" name="Shape 1495"/>
        <p:cNvGrpSpPr/>
        <p:nvPr/>
      </p:nvGrpSpPr>
      <p:grpSpPr>
        <a:xfrm>
          <a:off x="0" y="0"/>
          <a:ext cx="0" cy="0"/>
          <a:chOff x="0" y="0"/>
          <a:chExt cx="0" cy="0"/>
        </a:xfrm>
      </p:grpSpPr>
      <p:pic>
        <p:nvPicPr>
          <p:cNvPr id="1496" name="Google Shape;1496;p177"/>
          <p:cNvPicPr preferRelativeResize="0"/>
          <p:nvPr/>
        </p:nvPicPr>
        <p:blipFill rotWithShape="1">
          <a:blip r:embed="rId3">
            <a:alphaModFix/>
          </a:blip>
          <a:srcRect b="0" l="0" r="0" t="0"/>
          <a:stretch/>
        </p:blipFill>
        <p:spPr>
          <a:xfrm>
            <a:off x="0" y="9420"/>
            <a:ext cx="9144000" cy="5124660"/>
          </a:xfrm>
          <a:prstGeom prst="rect">
            <a:avLst/>
          </a:prstGeom>
          <a:noFill/>
          <a:ln>
            <a:noFill/>
          </a:ln>
        </p:spPr>
      </p:pic>
      <p:sp>
        <p:nvSpPr>
          <p:cNvPr id="1497" name="Google Shape;1497;p177"/>
          <p:cNvSpPr/>
          <p:nvPr/>
        </p:nvSpPr>
        <p:spPr>
          <a:xfrm>
            <a:off x="1456331" y="505867"/>
            <a:ext cx="6231300" cy="4131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498" name="Google Shape;1498;p177"/>
          <p:cNvSpPr/>
          <p:nvPr/>
        </p:nvSpPr>
        <p:spPr>
          <a:xfrm rot="5400000">
            <a:off x="4376807" y="3117855"/>
            <a:ext cx="164797" cy="289320"/>
          </a:xfrm>
          <a:custGeom>
            <a:rect b="b" l="l" r="r" t="t"/>
            <a:pathLst>
              <a:path extrusionOk="0" h="1374" w="782">
                <a:moveTo>
                  <a:pt x="754" y="754"/>
                </a:moveTo>
                <a:cubicBezTo>
                  <a:pt x="171" y="1337"/>
                  <a:pt x="171" y="1337"/>
                  <a:pt x="171" y="1337"/>
                </a:cubicBezTo>
                <a:cubicBezTo>
                  <a:pt x="134" y="1374"/>
                  <a:pt x="74" y="1374"/>
                  <a:pt x="37" y="1337"/>
                </a:cubicBezTo>
                <a:cubicBezTo>
                  <a:pt x="0" y="1300"/>
                  <a:pt x="0" y="1240"/>
                  <a:pt x="37" y="1202"/>
                </a:cubicBezTo>
                <a:cubicBezTo>
                  <a:pt x="553" y="687"/>
                  <a:pt x="553" y="687"/>
                  <a:pt x="553" y="687"/>
                </a:cubicBezTo>
                <a:cubicBezTo>
                  <a:pt x="37" y="171"/>
                  <a:pt x="37" y="171"/>
                  <a:pt x="37" y="171"/>
                </a:cubicBezTo>
                <a:cubicBezTo>
                  <a:pt x="0" y="134"/>
                  <a:pt x="0" y="74"/>
                  <a:pt x="37" y="37"/>
                </a:cubicBezTo>
                <a:cubicBezTo>
                  <a:pt x="74" y="0"/>
                  <a:pt x="134" y="0"/>
                  <a:pt x="171" y="37"/>
                </a:cubicBezTo>
                <a:cubicBezTo>
                  <a:pt x="754" y="620"/>
                  <a:pt x="754" y="620"/>
                  <a:pt x="754" y="620"/>
                </a:cubicBezTo>
                <a:cubicBezTo>
                  <a:pt x="773" y="638"/>
                  <a:pt x="782" y="662"/>
                  <a:pt x="782" y="687"/>
                </a:cubicBezTo>
                <a:cubicBezTo>
                  <a:pt x="782" y="711"/>
                  <a:pt x="773" y="735"/>
                  <a:pt x="754" y="754"/>
                </a:cubicBezTo>
                <a:close/>
                <a:moveTo>
                  <a:pt x="754" y="754"/>
                </a:moveTo>
                <a:cubicBezTo>
                  <a:pt x="754" y="754"/>
                  <a:pt x="754" y="754"/>
                  <a:pt x="754" y="754"/>
                </a:cubicBezTo>
              </a:path>
            </a:pathLst>
          </a:cu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ckwell"/>
              <a:ea typeface="Rockwell"/>
              <a:cs typeface="Rockwell"/>
              <a:sym typeface="Rockwell"/>
            </a:endParaRPr>
          </a:p>
        </p:txBody>
      </p:sp>
      <p:sp>
        <p:nvSpPr>
          <p:cNvPr id="1499" name="Google Shape;1499;p177"/>
          <p:cNvSpPr txBox="1"/>
          <p:nvPr/>
        </p:nvSpPr>
        <p:spPr>
          <a:xfrm>
            <a:off x="3243659" y="2394221"/>
            <a:ext cx="26565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45454"/>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0" name="Google Shape;1500;p177"/>
          <p:cNvSpPr txBox="1"/>
          <p:nvPr/>
        </p:nvSpPr>
        <p:spPr>
          <a:xfrm>
            <a:off x="1897706" y="3512569"/>
            <a:ext cx="53484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300"/>
              <a:buFont typeface="Arial"/>
              <a:buNone/>
            </a:pPr>
            <a:r>
              <a:t/>
            </a:r>
            <a:endParaRPr b="0" i="0" sz="1600" u="none" cap="none" strike="noStrike">
              <a:solidFill>
                <a:srgbClr val="000000"/>
              </a:solidFill>
              <a:latin typeface="Lato Light"/>
              <a:ea typeface="Lato Light"/>
              <a:cs typeface="Lato Light"/>
              <a:sym typeface="Lato Light"/>
            </a:endParaRPr>
          </a:p>
        </p:txBody>
      </p:sp>
      <p:sp>
        <p:nvSpPr>
          <p:cNvPr id="1501" name="Google Shape;1501;p177"/>
          <p:cNvSpPr txBox="1"/>
          <p:nvPr/>
        </p:nvSpPr>
        <p:spPr>
          <a:xfrm>
            <a:off x="2530654" y="1162521"/>
            <a:ext cx="3857100" cy="1955100"/>
          </a:xfrm>
          <a:prstGeom prst="rect">
            <a:avLst/>
          </a:prstGeom>
          <a:noFill/>
          <a:ln>
            <a:noFill/>
          </a:ln>
        </p:spPr>
        <p:txBody>
          <a:bodyPr anchorCtr="0" anchor="t" bIns="34275" lIns="68575" spcFirstLastPara="1" rIns="68575" wrap="square" tIns="34275">
            <a:spAutoFit/>
          </a:bodyPr>
          <a:lstStyle/>
          <a:p>
            <a:pPr indent="0" lvl="0" marL="0" marR="0" rtl="0" algn="ctr">
              <a:lnSpc>
                <a:spcPct val="107500"/>
              </a:lnSpc>
              <a:spcBef>
                <a:spcPts val="0"/>
              </a:spcBef>
              <a:spcAft>
                <a:spcPts val="0"/>
              </a:spcAft>
              <a:buClr>
                <a:srgbClr val="000000"/>
              </a:buClr>
              <a:buSzPts val="1100"/>
              <a:buFont typeface="Arial"/>
              <a:buNone/>
            </a:pPr>
            <a:r>
              <a:rPr lang="en" sz="2900">
                <a:solidFill>
                  <a:schemeClr val="lt1"/>
                </a:solidFill>
                <a:latin typeface="Poppins Medium"/>
                <a:ea typeface="Poppins Medium"/>
                <a:cs typeface="Poppins Medium"/>
                <a:sym typeface="Poppins Medium"/>
              </a:rPr>
              <a:t>The following screens will detail workflows for University Admins</a:t>
            </a:r>
            <a:endParaRPr b="0" i="0" sz="1100" u="none" cap="none" strike="noStrike">
              <a:solidFill>
                <a:srgbClr val="000000"/>
              </a:solidFill>
              <a:latin typeface="Poppins Medium"/>
              <a:ea typeface="Poppins Medium"/>
              <a:cs typeface="Poppins Medium"/>
              <a:sym typeface="Poppins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8"/>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07" name="Google Shape;1507;p178"/>
          <p:cNvSpPr txBox="1"/>
          <p:nvPr/>
        </p:nvSpPr>
        <p:spPr>
          <a:xfrm>
            <a:off x="0" y="1868418"/>
            <a:ext cx="3198900" cy="423300"/>
          </a:xfrm>
          <a:prstGeom prst="rect">
            <a:avLst/>
          </a:prstGeom>
          <a:noFill/>
          <a:ln>
            <a:noFill/>
          </a:ln>
        </p:spPr>
        <p:txBody>
          <a:bodyPr anchorCtr="0" anchor="ctr" bIns="34275" lIns="68575" spcFirstLastPara="1" rIns="68575" wrap="square" tIns="34275">
            <a:spAutoFit/>
          </a:bodyPr>
          <a:lstStyle/>
          <a:p>
            <a:pPr indent="-374650" lvl="0" marL="457200" marR="0" rtl="0" algn="l">
              <a:lnSpc>
                <a:spcPct val="100000"/>
              </a:lnSpc>
              <a:spcBef>
                <a:spcPts val="0"/>
              </a:spcBef>
              <a:spcAft>
                <a:spcPts val="0"/>
              </a:spcAft>
              <a:buClr>
                <a:schemeClr val="dk1"/>
              </a:buClr>
              <a:buSzPts val="2300"/>
              <a:buFont typeface="Poppins"/>
              <a:buAutoNum type="arabicPeriod"/>
            </a:pPr>
            <a:r>
              <a:rPr b="1" lang="en" sz="2300">
                <a:solidFill>
                  <a:schemeClr val="dk1"/>
                </a:solidFill>
                <a:latin typeface="Poppins"/>
                <a:ea typeface="Poppins"/>
                <a:cs typeface="Poppins"/>
                <a:sym typeface="Poppins"/>
              </a:rPr>
              <a:t>Create Cyberfair</a:t>
            </a:r>
            <a:endParaRPr b="1" i="0" sz="2300" u="none" cap="none" strike="noStrike">
              <a:solidFill>
                <a:schemeClr val="dk1"/>
              </a:solidFill>
              <a:latin typeface="Poppins"/>
              <a:ea typeface="Poppins"/>
              <a:cs typeface="Poppins"/>
              <a:sym typeface="Poppins"/>
            </a:endParaRPr>
          </a:p>
        </p:txBody>
      </p:sp>
      <p:sp>
        <p:nvSpPr>
          <p:cNvPr id="1508" name="Google Shape;1508;p178"/>
          <p:cNvSpPr txBox="1"/>
          <p:nvPr/>
        </p:nvSpPr>
        <p:spPr>
          <a:xfrm>
            <a:off x="170700" y="2253581"/>
            <a:ext cx="2857500" cy="2439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This is the home page for university admins. The first thing you can do is create cyberfair events for your university that will host micro course sessions taught by peer helpers. To add a new cyberfair event, use the following form to fill in event info then save the event. This will make the event visible to peer helpers and participants.</a:t>
            </a:r>
            <a:endParaRPr b="1" i="0" u="none" cap="none" strike="noStrike">
              <a:solidFill>
                <a:schemeClr val="dk1"/>
              </a:solidFill>
              <a:latin typeface="Lato"/>
              <a:ea typeface="Lato"/>
              <a:cs typeface="Lato"/>
              <a:sym typeface="Lato"/>
            </a:endParaRPr>
          </a:p>
        </p:txBody>
      </p:sp>
      <p:sp>
        <p:nvSpPr>
          <p:cNvPr id="1509" name="Google Shape;1509;p178"/>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178"/>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11" name="Google Shape;1511;p178"/>
          <p:cNvSpPr/>
          <p:nvPr/>
        </p:nvSpPr>
        <p:spPr>
          <a:xfrm>
            <a:off x="3654158" y="3402268"/>
            <a:ext cx="654000" cy="267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ckwell"/>
              <a:ea typeface="Rockwell"/>
              <a:cs typeface="Rockwell"/>
              <a:sym typeface="Rockwell"/>
            </a:endParaRPr>
          </a:p>
        </p:txBody>
      </p:sp>
      <p:sp>
        <p:nvSpPr>
          <p:cNvPr id="1512" name="Google Shape;1512;p17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13" name="Google Shape;1513;p178"/>
          <p:cNvPicPr preferRelativeResize="0"/>
          <p:nvPr/>
        </p:nvPicPr>
        <p:blipFill>
          <a:blip r:embed="rId4">
            <a:alphaModFix/>
          </a:blip>
          <a:stretch>
            <a:fillRect/>
          </a:stretch>
        </p:blipFill>
        <p:spPr>
          <a:xfrm>
            <a:off x="3448758" y="751985"/>
            <a:ext cx="4531042" cy="36395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9"/>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19" name="Google Shape;1519;p179"/>
          <p:cNvSpPr txBox="1"/>
          <p:nvPr/>
        </p:nvSpPr>
        <p:spPr>
          <a:xfrm>
            <a:off x="0" y="1868418"/>
            <a:ext cx="3198900" cy="423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300">
                <a:solidFill>
                  <a:schemeClr val="dk1"/>
                </a:solidFill>
                <a:latin typeface="Poppins"/>
                <a:ea typeface="Poppins"/>
                <a:cs typeface="Poppins"/>
                <a:sym typeface="Poppins"/>
              </a:rPr>
              <a:t>2. Manage </a:t>
            </a:r>
            <a:r>
              <a:rPr b="1" lang="en" sz="2300">
                <a:solidFill>
                  <a:schemeClr val="dk1"/>
                </a:solidFill>
                <a:latin typeface="Poppins"/>
                <a:ea typeface="Poppins"/>
                <a:cs typeface="Poppins"/>
                <a:sym typeface="Poppins"/>
              </a:rPr>
              <a:t>Cyberfair</a:t>
            </a:r>
            <a:endParaRPr b="1" i="0" sz="2300" u="none" cap="none" strike="noStrike">
              <a:solidFill>
                <a:schemeClr val="dk1"/>
              </a:solidFill>
              <a:latin typeface="Poppins"/>
              <a:ea typeface="Poppins"/>
              <a:cs typeface="Poppins"/>
              <a:sym typeface="Poppins"/>
            </a:endParaRPr>
          </a:p>
        </p:txBody>
      </p:sp>
      <p:sp>
        <p:nvSpPr>
          <p:cNvPr id="1520" name="Google Shape;1520;p179"/>
          <p:cNvSpPr txBox="1"/>
          <p:nvPr/>
        </p:nvSpPr>
        <p:spPr>
          <a:xfrm>
            <a:off x="170700" y="2253581"/>
            <a:ext cx="2857500" cy="1577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Beneath the form for creating a cyberfair event, you can also manage upcoming and active events. Click on the “Manage” hyperlink for whichever event you want to view to be sent to the management page.</a:t>
            </a:r>
            <a:endParaRPr b="1" i="0" u="none" cap="none" strike="noStrike">
              <a:solidFill>
                <a:schemeClr val="dk1"/>
              </a:solidFill>
              <a:latin typeface="Lato"/>
              <a:ea typeface="Lato"/>
              <a:cs typeface="Lato"/>
              <a:sym typeface="Lato"/>
            </a:endParaRPr>
          </a:p>
        </p:txBody>
      </p:sp>
      <p:sp>
        <p:nvSpPr>
          <p:cNvPr id="1521" name="Google Shape;1521;p179"/>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179"/>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23" name="Google Shape;1523;p17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24" name="Google Shape;1524;p179"/>
          <p:cNvPicPr preferRelativeResize="0"/>
          <p:nvPr/>
        </p:nvPicPr>
        <p:blipFill>
          <a:blip r:embed="rId4">
            <a:alphaModFix/>
          </a:blip>
          <a:stretch>
            <a:fillRect/>
          </a:stretch>
        </p:blipFill>
        <p:spPr>
          <a:xfrm>
            <a:off x="3579900" y="152400"/>
            <a:ext cx="4290255" cy="483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80"/>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30" name="Google Shape;1530;p180"/>
          <p:cNvSpPr txBox="1"/>
          <p:nvPr/>
        </p:nvSpPr>
        <p:spPr>
          <a:xfrm>
            <a:off x="0" y="1856802"/>
            <a:ext cx="3198900" cy="777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300">
                <a:solidFill>
                  <a:schemeClr val="dk1"/>
                </a:solidFill>
                <a:latin typeface="Poppins"/>
                <a:ea typeface="Poppins"/>
                <a:cs typeface="Poppins"/>
                <a:sym typeface="Poppins"/>
              </a:rPr>
              <a:t>3</a:t>
            </a:r>
            <a:r>
              <a:rPr b="1" lang="en" sz="2300">
                <a:solidFill>
                  <a:schemeClr val="dk1"/>
                </a:solidFill>
                <a:latin typeface="Poppins"/>
                <a:ea typeface="Poppins"/>
                <a:cs typeface="Poppins"/>
                <a:sym typeface="Poppins"/>
              </a:rPr>
              <a:t>. Manage Cyberfair    </a:t>
            </a:r>
            <a:endParaRPr b="1" sz="23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rPr b="1" lang="en" sz="2300">
                <a:solidFill>
                  <a:schemeClr val="dk1"/>
                </a:solidFill>
                <a:latin typeface="Poppins"/>
                <a:ea typeface="Poppins"/>
                <a:cs typeface="Poppins"/>
                <a:sym typeface="Poppins"/>
              </a:rPr>
              <a:t>         (Continued)</a:t>
            </a:r>
            <a:endParaRPr b="1" i="0" sz="2300" u="none" cap="none" strike="noStrike">
              <a:solidFill>
                <a:schemeClr val="dk1"/>
              </a:solidFill>
              <a:latin typeface="Poppins"/>
              <a:ea typeface="Poppins"/>
              <a:cs typeface="Poppins"/>
              <a:sym typeface="Poppins"/>
            </a:endParaRPr>
          </a:p>
        </p:txBody>
      </p:sp>
      <p:sp>
        <p:nvSpPr>
          <p:cNvPr id="1531" name="Google Shape;1531;p180"/>
          <p:cNvSpPr txBox="1"/>
          <p:nvPr/>
        </p:nvSpPr>
        <p:spPr>
          <a:xfrm>
            <a:off x="170700" y="2660136"/>
            <a:ext cx="2857500" cy="1577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The first form of the event management page allows you to adjust Event information like the Event Name and Description. It also allows you to delete the event if you don’t want the event to appear in the catalog anymore.</a:t>
            </a:r>
            <a:endParaRPr b="1" i="0" u="none" cap="none" strike="noStrike">
              <a:solidFill>
                <a:schemeClr val="dk1"/>
              </a:solidFill>
              <a:latin typeface="Lato"/>
              <a:ea typeface="Lato"/>
              <a:cs typeface="Lato"/>
              <a:sym typeface="Lato"/>
            </a:endParaRPr>
          </a:p>
        </p:txBody>
      </p:sp>
      <p:sp>
        <p:nvSpPr>
          <p:cNvPr id="1532" name="Google Shape;1532;p180"/>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180"/>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34" name="Google Shape;1534;p18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35" name="Google Shape;1535;p180"/>
          <p:cNvPicPr preferRelativeResize="0"/>
          <p:nvPr/>
        </p:nvPicPr>
        <p:blipFill>
          <a:blip r:embed="rId4">
            <a:alphaModFix/>
          </a:blip>
          <a:stretch>
            <a:fillRect/>
          </a:stretch>
        </p:blipFill>
        <p:spPr>
          <a:xfrm>
            <a:off x="3351300" y="990672"/>
            <a:ext cx="5640300" cy="316215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81"/>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41" name="Google Shape;1541;p181"/>
          <p:cNvSpPr txBox="1"/>
          <p:nvPr/>
        </p:nvSpPr>
        <p:spPr>
          <a:xfrm>
            <a:off x="0" y="1856802"/>
            <a:ext cx="3198900" cy="7620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4</a:t>
            </a:r>
            <a:r>
              <a:rPr b="1" lang="en" sz="2250">
                <a:solidFill>
                  <a:schemeClr val="dk1"/>
                </a:solidFill>
                <a:latin typeface="Poppins"/>
                <a:ea typeface="Poppins"/>
                <a:cs typeface="Poppins"/>
                <a:sym typeface="Poppins"/>
              </a:rPr>
              <a:t>. Manage Cyberfair    </a:t>
            </a:r>
            <a:endParaRPr b="1" sz="225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         (Continued)</a:t>
            </a:r>
            <a:endParaRPr b="1" i="0" sz="2250" u="none" cap="none" strike="noStrike">
              <a:solidFill>
                <a:schemeClr val="dk1"/>
              </a:solidFill>
              <a:latin typeface="Poppins"/>
              <a:ea typeface="Poppins"/>
              <a:cs typeface="Poppins"/>
              <a:sym typeface="Poppins"/>
            </a:endParaRPr>
          </a:p>
        </p:txBody>
      </p:sp>
      <p:sp>
        <p:nvSpPr>
          <p:cNvPr id="1542" name="Google Shape;1542;p181"/>
          <p:cNvSpPr txBox="1"/>
          <p:nvPr/>
        </p:nvSpPr>
        <p:spPr>
          <a:xfrm>
            <a:off x="170700" y="2660136"/>
            <a:ext cx="2857500" cy="1146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The second form of the event management section allows you to select which microcourses will appear for participants and helpers in their views.</a:t>
            </a:r>
            <a:endParaRPr b="1" i="0" u="none" cap="none" strike="noStrike">
              <a:solidFill>
                <a:schemeClr val="dk1"/>
              </a:solidFill>
              <a:latin typeface="Lato"/>
              <a:ea typeface="Lato"/>
              <a:cs typeface="Lato"/>
              <a:sym typeface="Lato"/>
            </a:endParaRPr>
          </a:p>
        </p:txBody>
      </p:sp>
      <p:sp>
        <p:nvSpPr>
          <p:cNvPr id="1543" name="Google Shape;1543;p181"/>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181"/>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45" name="Google Shape;1545;p18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46" name="Google Shape;1546;p181"/>
          <p:cNvPicPr preferRelativeResize="0"/>
          <p:nvPr/>
        </p:nvPicPr>
        <p:blipFill>
          <a:blip r:embed="rId4">
            <a:alphaModFix/>
          </a:blip>
          <a:stretch>
            <a:fillRect/>
          </a:stretch>
        </p:blipFill>
        <p:spPr>
          <a:xfrm>
            <a:off x="3351300" y="783185"/>
            <a:ext cx="5640300" cy="3686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82"/>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52" name="Google Shape;1552;p182"/>
          <p:cNvSpPr txBox="1"/>
          <p:nvPr/>
        </p:nvSpPr>
        <p:spPr>
          <a:xfrm>
            <a:off x="0" y="1733330"/>
            <a:ext cx="3198900" cy="7620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300">
                <a:solidFill>
                  <a:schemeClr val="dk1"/>
                </a:solidFill>
                <a:latin typeface="Poppins"/>
                <a:ea typeface="Poppins"/>
                <a:cs typeface="Poppins"/>
                <a:sym typeface="Poppins"/>
              </a:rPr>
              <a:t>5</a:t>
            </a:r>
            <a:r>
              <a:rPr b="1" lang="en" sz="2300">
                <a:solidFill>
                  <a:schemeClr val="dk1"/>
                </a:solidFill>
                <a:latin typeface="Poppins"/>
                <a:ea typeface="Poppins"/>
                <a:cs typeface="Poppins"/>
                <a:sym typeface="Poppins"/>
              </a:rPr>
              <a:t>. </a:t>
            </a:r>
            <a:r>
              <a:rPr b="1" lang="en" sz="2200">
                <a:solidFill>
                  <a:schemeClr val="dk1"/>
                </a:solidFill>
                <a:latin typeface="Poppins"/>
                <a:ea typeface="Poppins"/>
                <a:cs typeface="Poppins"/>
                <a:sym typeface="Poppins"/>
              </a:rPr>
              <a:t>Manage Cyberfair    </a:t>
            </a:r>
            <a:endParaRPr b="1" sz="22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rPr b="1" lang="en" sz="2200">
                <a:solidFill>
                  <a:schemeClr val="dk1"/>
                </a:solidFill>
                <a:latin typeface="Poppins"/>
                <a:ea typeface="Poppins"/>
                <a:cs typeface="Poppins"/>
                <a:sym typeface="Poppins"/>
              </a:rPr>
              <a:t>         (Continued)</a:t>
            </a:r>
            <a:endParaRPr b="1" i="0" sz="2200" u="none" cap="none" strike="noStrike">
              <a:solidFill>
                <a:schemeClr val="dk1"/>
              </a:solidFill>
              <a:latin typeface="Poppins"/>
              <a:ea typeface="Poppins"/>
              <a:cs typeface="Poppins"/>
              <a:sym typeface="Poppins"/>
            </a:endParaRPr>
          </a:p>
        </p:txBody>
      </p:sp>
      <p:sp>
        <p:nvSpPr>
          <p:cNvPr id="1553" name="Google Shape;1553;p182"/>
          <p:cNvSpPr txBox="1"/>
          <p:nvPr/>
        </p:nvSpPr>
        <p:spPr>
          <a:xfrm>
            <a:off x="170700" y="2492567"/>
            <a:ext cx="2857500" cy="2470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Beneath where you select micro course visibility, you can add in </a:t>
            </a:r>
            <a:r>
              <a:rPr b="1" lang="en" sz="1200">
                <a:solidFill>
                  <a:schemeClr val="dk1"/>
                </a:solidFill>
                <a:latin typeface="Lato"/>
                <a:ea typeface="Lato"/>
                <a:cs typeface="Lato"/>
                <a:sym typeface="Lato"/>
              </a:rPr>
              <a:t>sessions</a:t>
            </a:r>
            <a:r>
              <a:rPr b="1" lang="en" sz="1200">
                <a:solidFill>
                  <a:schemeClr val="dk1"/>
                </a:solidFill>
                <a:latin typeface="Lato"/>
                <a:ea typeface="Lato"/>
                <a:cs typeface="Lato"/>
                <a:sym typeface="Lato"/>
              </a:rPr>
              <a:t> for your event where </a:t>
            </a:r>
            <a:r>
              <a:rPr b="1" lang="en" sz="1200">
                <a:solidFill>
                  <a:schemeClr val="dk1"/>
                </a:solidFill>
                <a:latin typeface="Lato"/>
                <a:ea typeface="Lato"/>
                <a:cs typeface="Lato"/>
                <a:sym typeface="Lato"/>
              </a:rPr>
              <a:t>peer</a:t>
            </a:r>
            <a:r>
              <a:rPr b="1" lang="en" sz="1200">
                <a:solidFill>
                  <a:schemeClr val="dk1"/>
                </a:solidFill>
                <a:latin typeface="Lato"/>
                <a:ea typeface="Lato"/>
                <a:cs typeface="Lato"/>
                <a:sym typeface="Lato"/>
              </a:rPr>
              <a:t> helpers will teach the micro courses you added to your event. Use the course dropdown box to select the appropriate micro course, then schedule the </a:t>
            </a:r>
            <a:r>
              <a:rPr b="1" lang="en" sz="1200">
                <a:solidFill>
                  <a:schemeClr val="dk1"/>
                </a:solidFill>
                <a:latin typeface="Lato"/>
                <a:ea typeface="Lato"/>
                <a:cs typeface="Lato"/>
                <a:sym typeface="Lato"/>
              </a:rPr>
              <a:t>session</a:t>
            </a:r>
            <a:r>
              <a:rPr b="1" lang="en" sz="1200">
                <a:solidFill>
                  <a:schemeClr val="dk1"/>
                </a:solidFill>
                <a:latin typeface="Lato"/>
                <a:ea typeface="Lato"/>
                <a:cs typeface="Lato"/>
                <a:sym typeface="Lato"/>
              </a:rPr>
              <a:t> start/end times, assign a peer helper, and optionally add a room link or max amount of participants. You can also view a list of the current sessions in the “Scheduled Sessions” section to ensure you don’t double book a helper.</a:t>
            </a:r>
            <a:endParaRPr b="1" i="0" sz="1200" u="none" cap="none" strike="noStrike">
              <a:solidFill>
                <a:schemeClr val="dk1"/>
              </a:solidFill>
              <a:latin typeface="Lato"/>
              <a:ea typeface="Lato"/>
              <a:cs typeface="Lato"/>
              <a:sym typeface="Lato"/>
            </a:endParaRPr>
          </a:p>
        </p:txBody>
      </p:sp>
      <p:sp>
        <p:nvSpPr>
          <p:cNvPr id="1554" name="Google Shape;1554;p182"/>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182"/>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pic>
        <p:nvPicPr>
          <p:cNvPr id="1556" name="Google Shape;1556;p182"/>
          <p:cNvPicPr preferRelativeResize="0"/>
          <p:nvPr/>
        </p:nvPicPr>
        <p:blipFill>
          <a:blip r:embed="rId3">
            <a:alphaModFix/>
          </a:blip>
          <a:stretch>
            <a:fillRect/>
          </a:stretch>
        </p:blipFill>
        <p:spPr>
          <a:xfrm>
            <a:off x="3527700" y="4331701"/>
            <a:ext cx="3535725" cy="631375"/>
          </a:xfrm>
          <a:prstGeom prst="rect">
            <a:avLst/>
          </a:prstGeom>
          <a:noFill/>
          <a:ln>
            <a:noFill/>
          </a:ln>
        </p:spPr>
      </p:pic>
      <p:sp>
        <p:nvSpPr>
          <p:cNvPr id="1557" name="Google Shape;1557;p182"/>
          <p:cNvSpPr txBox="1"/>
          <p:nvPr/>
        </p:nvSpPr>
        <p:spPr>
          <a:xfrm>
            <a:off x="6966421" y="4163912"/>
            <a:ext cx="1883400" cy="992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If a new session’s start/end time overlap with an existing session, you get this message. Choose a different time!</a:t>
            </a:r>
            <a:endParaRPr b="1" i="0" sz="1200" u="none" cap="none" strike="noStrike">
              <a:solidFill>
                <a:schemeClr val="dk1"/>
              </a:solidFill>
              <a:latin typeface="Lato"/>
              <a:ea typeface="Lato"/>
              <a:cs typeface="Lato"/>
              <a:sym typeface="Lato"/>
            </a:endParaRPr>
          </a:p>
        </p:txBody>
      </p:sp>
      <p:sp>
        <p:nvSpPr>
          <p:cNvPr id="1558" name="Google Shape;1558;p182"/>
          <p:cNvSpPr txBox="1"/>
          <p:nvPr/>
        </p:nvSpPr>
        <p:spPr>
          <a:xfrm>
            <a:off x="5180021" y="3884163"/>
            <a:ext cx="1883400" cy="253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IMPORTANT NOTE:</a:t>
            </a:r>
            <a:endParaRPr b="1" i="0" sz="1200" u="none" cap="none" strike="noStrike">
              <a:solidFill>
                <a:schemeClr val="dk1"/>
              </a:solidFill>
              <a:latin typeface="Lato"/>
              <a:ea typeface="Lato"/>
              <a:cs typeface="Lato"/>
              <a:sym typeface="Lato"/>
            </a:endParaRPr>
          </a:p>
        </p:txBody>
      </p:sp>
      <p:sp>
        <p:nvSpPr>
          <p:cNvPr id="1559" name="Google Shape;1559;p182"/>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pic>
        <p:nvPicPr>
          <p:cNvPr id="1560" name="Google Shape;1560;p182"/>
          <p:cNvPicPr preferRelativeResize="0"/>
          <p:nvPr/>
        </p:nvPicPr>
        <p:blipFill>
          <a:blip r:embed="rId5">
            <a:alphaModFix/>
          </a:blip>
          <a:stretch>
            <a:fillRect/>
          </a:stretch>
        </p:blipFill>
        <p:spPr>
          <a:xfrm>
            <a:off x="3920725" y="347105"/>
            <a:ext cx="4401999" cy="32730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83"/>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66" name="Google Shape;1566;p183"/>
          <p:cNvSpPr txBox="1"/>
          <p:nvPr/>
        </p:nvSpPr>
        <p:spPr>
          <a:xfrm>
            <a:off x="0" y="1733330"/>
            <a:ext cx="3198900" cy="423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300">
                <a:solidFill>
                  <a:schemeClr val="dk1"/>
                </a:solidFill>
                <a:latin typeface="Poppins"/>
                <a:ea typeface="Poppins"/>
                <a:cs typeface="Poppins"/>
                <a:sym typeface="Poppins"/>
              </a:rPr>
              <a:t>6</a:t>
            </a:r>
            <a:r>
              <a:rPr b="1" lang="en" sz="2300">
                <a:solidFill>
                  <a:schemeClr val="dk1"/>
                </a:solidFill>
                <a:latin typeface="Poppins"/>
                <a:ea typeface="Poppins"/>
                <a:cs typeface="Poppins"/>
                <a:sym typeface="Poppins"/>
              </a:rPr>
              <a:t>. </a:t>
            </a:r>
            <a:r>
              <a:rPr b="1" lang="en" sz="2200">
                <a:solidFill>
                  <a:schemeClr val="dk1"/>
                </a:solidFill>
                <a:latin typeface="Poppins"/>
                <a:ea typeface="Poppins"/>
                <a:cs typeface="Poppins"/>
                <a:sym typeface="Poppins"/>
              </a:rPr>
              <a:t>Helper Selection</a:t>
            </a:r>
            <a:r>
              <a:rPr b="1" lang="en" sz="2200">
                <a:solidFill>
                  <a:schemeClr val="dk1"/>
                </a:solidFill>
                <a:latin typeface="Poppins"/>
                <a:ea typeface="Poppins"/>
                <a:cs typeface="Poppins"/>
                <a:sym typeface="Poppins"/>
              </a:rPr>
              <a:t>   </a:t>
            </a:r>
            <a:endParaRPr b="1" i="0" sz="2200" u="none" cap="none" strike="noStrike">
              <a:solidFill>
                <a:schemeClr val="dk1"/>
              </a:solidFill>
              <a:latin typeface="Poppins"/>
              <a:ea typeface="Poppins"/>
              <a:cs typeface="Poppins"/>
              <a:sym typeface="Poppins"/>
            </a:endParaRPr>
          </a:p>
        </p:txBody>
      </p:sp>
      <p:sp>
        <p:nvSpPr>
          <p:cNvPr id="1567" name="Google Shape;1567;p183"/>
          <p:cNvSpPr txBox="1"/>
          <p:nvPr/>
        </p:nvSpPr>
        <p:spPr>
          <a:xfrm>
            <a:off x="170700" y="2292101"/>
            <a:ext cx="2857500" cy="26553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For selecting a helper, the admin can see all current helpers for the university and can filter by Eligible only, Certified only, or by something like helpers with the most teaching sessions for the course. All Eligible and Certified helpers will be displayed by default and you will see their availability status based on the current time selected. It may be a good idea to have a good mix of Eligible helpers (need teaching sessions to become certified) and Certified helpers (proven to give good sessions with their past </a:t>
            </a:r>
            <a:r>
              <a:rPr b="1" lang="en" sz="1200">
                <a:solidFill>
                  <a:schemeClr val="dk1"/>
                </a:solidFill>
                <a:latin typeface="Lato"/>
                <a:ea typeface="Lato"/>
                <a:cs typeface="Lato"/>
                <a:sym typeface="Lato"/>
              </a:rPr>
              <a:t>history</a:t>
            </a:r>
            <a:r>
              <a:rPr b="1" lang="en" sz="1200">
                <a:solidFill>
                  <a:schemeClr val="dk1"/>
                </a:solidFill>
                <a:latin typeface="Lato"/>
                <a:ea typeface="Lato"/>
                <a:cs typeface="Lato"/>
                <a:sym typeface="Lato"/>
              </a:rPr>
              <a:t> of teaching the course).</a:t>
            </a:r>
            <a:endParaRPr b="1" i="0" sz="1200" u="none" cap="none" strike="noStrike">
              <a:solidFill>
                <a:schemeClr val="dk1"/>
              </a:solidFill>
              <a:latin typeface="Lato"/>
              <a:ea typeface="Lato"/>
              <a:cs typeface="Lato"/>
              <a:sym typeface="Lato"/>
            </a:endParaRPr>
          </a:p>
        </p:txBody>
      </p:sp>
      <p:sp>
        <p:nvSpPr>
          <p:cNvPr id="1568" name="Google Shape;1568;p183"/>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183"/>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70" name="Google Shape;1570;p18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71" name="Google Shape;1571;p183"/>
          <p:cNvPicPr preferRelativeResize="0"/>
          <p:nvPr/>
        </p:nvPicPr>
        <p:blipFill>
          <a:blip r:embed="rId4">
            <a:alphaModFix/>
          </a:blip>
          <a:stretch>
            <a:fillRect/>
          </a:stretch>
        </p:blipFill>
        <p:spPr>
          <a:xfrm>
            <a:off x="3341275" y="301285"/>
            <a:ext cx="5640299" cy="2650404"/>
          </a:xfrm>
          <a:prstGeom prst="rect">
            <a:avLst/>
          </a:prstGeom>
          <a:noFill/>
          <a:ln>
            <a:noFill/>
          </a:ln>
        </p:spPr>
      </p:pic>
      <p:pic>
        <p:nvPicPr>
          <p:cNvPr id="1572" name="Google Shape;1572;p183"/>
          <p:cNvPicPr preferRelativeResize="0"/>
          <p:nvPr/>
        </p:nvPicPr>
        <p:blipFill rotWithShape="1">
          <a:blip r:embed="rId5">
            <a:alphaModFix/>
          </a:blip>
          <a:srcRect b="0" l="0" r="20948" t="0"/>
          <a:stretch/>
        </p:blipFill>
        <p:spPr>
          <a:xfrm>
            <a:off x="3341275" y="3845400"/>
            <a:ext cx="5640300" cy="423300"/>
          </a:xfrm>
          <a:prstGeom prst="rect">
            <a:avLst/>
          </a:prstGeom>
          <a:noFill/>
          <a:ln>
            <a:noFill/>
          </a:ln>
        </p:spPr>
      </p:pic>
      <p:sp>
        <p:nvSpPr>
          <p:cNvPr id="1573" name="Google Shape;1573;p183"/>
          <p:cNvSpPr txBox="1"/>
          <p:nvPr/>
        </p:nvSpPr>
        <p:spPr>
          <a:xfrm>
            <a:off x="4732675" y="4349476"/>
            <a:ext cx="28575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System will note if a time overlap exists so no helper is overbooked!</a:t>
            </a:r>
            <a:endParaRPr b="1" i="0" sz="1200" u="none" cap="none" strike="noStrike">
              <a:solidFill>
                <a:schemeClr val="dk1"/>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84"/>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79" name="Google Shape;1579;p184"/>
          <p:cNvSpPr txBox="1"/>
          <p:nvPr/>
        </p:nvSpPr>
        <p:spPr>
          <a:xfrm>
            <a:off x="0" y="16536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7</a:t>
            </a:r>
            <a:r>
              <a:rPr b="1" lang="en" sz="2250">
                <a:solidFill>
                  <a:schemeClr val="dk1"/>
                </a:solidFill>
                <a:latin typeface="Poppins"/>
                <a:ea typeface="Poppins"/>
                <a:cs typeface="Poppins"/>
                <a:sym typeface="Poppins"/>
              </a:rPr>
              <a:t>. Edit Session</a:t>
            </a:r>
            <a:endParaRPr b="1" i="0" sz="2250" u="none" cap="none" strike="noStrike">
              <a:solidFill>
                <a:schemeClr val="dk1"/>
              </a:solidFill>
              <a:latin typeface="Poppins"/>
              <a:ea typeface="Poppins"/>
              <a:cs typeface="Poppins"/>
              <a:sym typeface="Poppins"/>
            </a:endParaRPr>
          </a:p>
        </p:txBody>
      </p:sp>
      <p:sp>
        <p:nvSpPr>
          <p:cNvPr id="1580" name="Google Shape;1580;p184"/>
          <p:cNvSpPr txBox="1"/>
          <p:nvPr/>
        </p:nvSpPr>
        <p:spPr>
          <a:xfrm>
            <a:off x="170700" y="2025136"/>
            <a:ext cx="2857500" cy="3086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At the very bottom of the event management screen, there is an option to edit all current sessions for the event. Select Edit to bring up the form for editing that specific session.  </a:t>
            </a:r>
            <a:r>
              <a:rPr b="1" lang="en">
                <a:solidFill>
                  <a:schemeClr val="dk1"/>
                </a:solidFill>
                <a:latin typeface="Lato"/>
                <a:ea typeface="Lato"/>
                <a:cs typeface="Lato"/>
                <a:sym typeface="Lato"/>
              </a:rPr>
              <a:t>This</a:t>
            </a:r>
            <a:r>
              <a:rPr b="1" lang="en">
                <a:solidFill>
                  <a:schemeClr val="dk1"/>
                </a:solidFill>
                <a:latin typeface="Lato"/>
                <a:ea typeface="Lato"/>
                <a:cs typeface="Lato"/>
                <a:sym typeface="Lato"/>
              </a:rPr>
              <a:t> will bring up the same forms for editing the session that you filled out previously. Helper availability is also shown and if you select a new time that conflicts with a helper’s already assigned session, it will display a Time Conflict message next to their name.</a:t>
            </a:r>
            <a:endParaRPr b="1" i="0" u="none" cap="none" strike="noStrike">
              <a:solidFill>
                <a:schemeClr val="dk1"/>
              </a:solidFill>
              <a:latin typeface="Lato"/>
              <a:ea typeface="Lato"/>
              <a:cs typeface="Lato"/>
              <a:sym typeface="Lato"/>
            </a:endParaRPr>
          </a:p>
        </p:txBody>
      </p:sp>
      <p:sp>
        <p:nvSpPr>
          <p:cNvPr id="1581" name="Google Shape;1581;p184"/>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184"/>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83" name="Google Shape;1583;p184"/>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84" name="Google Shape;1584;p184"/>
          <p:cNvPicPr preferRelativeResize="0"/>
          <p:nvPr/>
        </p:nvPicPr>
        <p:blipFill>
          <a:blip r:embed="rId4">
            <a:alphaModFix/>
          </a:blip>
          <a:stretch>
            <a:fillRect/>
          </a:stretch>
        </p:blipFill>
        <p:spPr>
          <a:xfrm>
            <a:off x="3492500" y="396325"/>
            <a:ext cx="5321300" cy="691650"/>
          </a:xfrm>
          <a:prstGeom prst="rect">
            <a:avLst/>
          </a:prstGeom>
          <a:noFill/>
          <a:ln>
            <a:noFill/>
          </a:ln>
        </p:spPr>
      </p:pic>
      <p:pic>
        <p:nvPicPr>
          <p:cNvPr id="1585" name="Google Shape;1585;p184"/>
          <p:cNvPicPr preferRelativeResize="0"/>
          <p:nvPr/>
        </p:nvPicPr>
        <p:blipFill>
          <a:blip r:embed="rId5">
            <a:alphaModFix/>
          </a:blip>
          <a:stretch>
            <a:fillRect/>
          </a:stretch>
        </p:blipFill>
        <p:spPr>
          <a:xfrm>
            <a:off x="3694200" y="1223125"/>
            <a:ext cx="4801591" cy="3134301"/>
          </a:xfrm>
          <a:prstGeom prst="rect">
            <a:avLst/>
          </a:prstGeom>
          <a:noFill/>
          <a:ln>
            <a:noFill/>
          </a:ln>
        </p:spPr>
      </p:pic>
      <p:pic>
        <p:nvPicPr>
          <p:cNvPr id="1586" name="Google Shape;1586;p184"/>
          <p:cNvPicPr preferRelativeResize="0"/>
          <p:nvPr/>
        </p:nvPicPr>
        <p:blipFill>
          <a:blip r:embed="rId6">
            <a:alphaModFix/>
          </a:blip>
          <a:stretch>
            <a:fillRect/>
          </a:stretch>
        </p:blipFill>
        <p:spPr>
          <a:xfrm>
            <a:off x="3371850" y="4810075"/>
            <a:ext cx="5664200" cy="239475"/>
          </a:xfrm>
          <a:prstGeom prst="rect">
            <a:avLst/>
          </a:prstGeom>
          <a:noFill/>
          <a:ln>
            <a:noFill/>
          </a:ln>
        </p:spPr>
      </p:pic>
      <p:sp>
        <p:nvSpPr>
          <p:cNvPr id="1587" name="Google Shape;1587;p184"/>
          <p:cNvSpPr txBox="1"/>
          <p:nvPr/>
        </p:nvSpPr>
        <p:spPr>
          <a:xfrm>
            <a:off x="4915000" y="4508500"/>
            <a:ext cx="44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Overlap Indicator</a:t>
            </a:r>
            <a:endParaRPr>
              <a:solidFill>
                <a:schemeClr val="dk1"/>
              </a:solidFill>
              <a:latin typeface="Rockwell"/>
              <a:ea typeface="Rockwell"/>
              <a:cs typeface="Rockwell"/>
              <a:sym typeface="Rockwe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85"/>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593" name="Google Shape;1593;p185"/>
          <p:cNvSpPr txBox="1"/>
          <p:nvPr/>
        </p:nvSpPr>
        <p:spPr>
          <a:xfrm>
            <a:off x="0" y="16536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8</a:t>
            </a:r>
            <a:r>
              <a:rPr b="1" lang="en" sz="2250">
                <a:solidFill>
                  <a:schemeClr val="dk1"/>
                </a:solidFill>
                <a:latin typeface="Poppins"/>
                <a:ea typeface="Poppins"/>
                <a:cs typeface="Poppins"/>
                <a:sym typeface="Poppins"/>
              </a:rPr>
              <a:t>. Impact Summary</a:t>
            </a:r>
            <a:endParaRPr b="1" i="0" sz="2250" u="none" cap="none" strike="noStrike">
              <a:solidFill>
                <a:schemeClr val="dk1"/>
              </a:solidFill>
              <a:latin typeface="Poppins"/>
              <a:ea typeface="Poppins"/>
              <a:cs typeface="Poppins"/>
              <a:sym typeface="Poppins"/>
            </a:endParaRPr>
          </a:p>
        </p:txBody>
      </p:sp>
      <p:sp>
        <p:nvSpPr>
          <p:cNvPr id="1594" name="Google Shape;1594;p185"/>
          <p:cNvSpPr txBox="1"/>
          <p:nvPr/>
        </p:nvSpPr>
        <p:spPr>
          <a:xfrm>
            <a:off x="170700" y="2025136"/>
            <a:ext cx="2857500" cy="28707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In addition to seeing how helpers are impacted in the session editing screen, there is a summary of all enrolled (and waitlisted) participants and if there will be a time conflict with their existing  sessions if the timestamp of the session is edited by the admin. Try not to cause too many time conflicts but in the worse case scenario, participants have the See Alternatives options on their pages in case of conflicts.</a:t>
            </a:r>
            <a:endParaRPr b="1" i="0" u="none" cap="none" strike="noStrike">
              <a:solidFill>
                <a:schemeClr val="dk1"/>
              </a:solidFill>
              <a:latin typeface="Lato"/>
              <a:ea typeface="Lato"/>
              <a:cs typeface="Lato"/>
              <a:sym typeface="Lato"/>
            </a:endParaRPr>
          </a:p>
        </p:txBody>
      </p:sp>
      <p:sp>
        <p:nvSpPr>
          <p:cNvPr id="1595" name="Google Shape;1595;p185"/>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185"/>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597" name="Google Shape;1597;p185"/>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598" name="Google Shape;1598;p185"/>
          <p:cNvPicPr preferRelativeResize="0"/>
          <p:nvPr/>
        </p:nvPicPr>
        <p:blipFill>
          <a:blip r:embed="rId4">
            <a:alphaModFix/>
          </a:blip>
          <a:stretch>
            <a:fillRect/>
          </a:stretch>
        </p:blipFill>
        <p:spPr>
          <a:xfrm>
            <a:off x="3302000" y="2069100"/>
            <a:ext cx="5760599" cy="1335875"/>
          </a:xfrm>
          <a:prstGeom prst="rect">
            <a:avLst/>
          </a:prstGeom>
          <a:noFill/>
          <a:ln>
            <a:noFill/>
          </a:ln>
        </p:spPr>
      </p:pic>
      <p:sp>
        <p:nvSpPr>
          <p:cNvPr id="1599" name="Google Shape;1599;p185"/>
          <p:cNvSpPr txBox="1"/>
          <p:nvPr/>
        </p:nvSpPr>
        <p:spPr>
          <a:xfrm>
            <a:off x="3667700" y="3683000"/>
            <a:ext cx="502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ckwell"/>
                <a:ea typeface="Rockwell"/>
                <a:cs typeface="Rockwell"/>
                <a:sym typeface="Rockwell"/>
              </a:rPr>
              <a:t>Important: Sessions can also be deleted at the bottom </a:t>
            </a:r>
            <a:endParaRPr>
              <a:solidFill>
                <a:schemeClr val="dk1"/>
              </a:solidFill>
              <a:latin typeface="Rockwell"/>
              <a:ea typeface="Rockwell"/>
              <a:cs typeface="Rockwell"/>
              <a:sym typeface="Rockwell"/>
            </a:endParaRPr>
          </a:p>
          <a:p>
            <a:pPr indent="0" lvl="0" marL="0" rtl="0" algn="l">
              <a:spcBef>
                <a:spcPts val="0"/>
              </a:spcBef>
              <a:spcAft>
                <a:spcPts val="0"/>
              </a:spcAft>
              <a:buNone/>
            </a:pPr>
            <a:r>
              <a:rPr lang="en">
                <a:solidFill>
                  <a:schemeClr val="dk1"/>
                </a:solidFill>
                <a:latin typeface="Rockwell"/>
                <a:ea typeface="Rockwell"/>
                <a:cs typeface="Rockwell"/>
                <a:sym typeface="Rockwell"/>
              </a:rPr>
              <a:t>o</a:t>
            </a:r>
            <a:r>
              <a:rPr lang="en">
                <a:solidFill>
                  <a:schemeClr val="dk1"/>
                </a:solidFill>
                <a:latin typeface="Rockwell"/>
                <a:ea typeface="Rockwell"/>
                <a:cs typeface="Rockwell"/>
                <a:sym typeface="Rockwell"/>
              </a:rPr>
              <a:t>f this session editing form.</a:t>
            </a:r>
            <a:endParaRPr>
              <a:solidFill>
                <a:schemeClr val="dk1"/>
              </a:solidFill>
              <a:latin typeface="Rockwell"/>
              <a:ea typeface="Rockwell"/>
              <a:cs typeface="Rockwell"/>
              <a:sym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3"/>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19" name="Google Shape;919;p123"/>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3.  Sign In</a:t>
            </a:r>
            <a:endParaRPr b="1" i="0" sz="2500" u="none" cap="none" strike="noStrike">
              <a:solidFill>
                <a:schemeClr val="dk1"/>
              </a:solidFill>
              <a:latin typeface="Poppins"/>
              <a:ea typeface="Poppins"/>
              <a:cs typeface="Poppins"/>
              <a:sym typeface="Poppins"/>
            </a:endParaRPr>
          </a:p>
        </p:txBody>
      </p:sp>
      <p:sp>
        <p:nvSpPr>
          <p:cNvPr id="920" name="Google Shape;920;p123"/>
          <p:cNvSpPr txBox="1"/>
          <p:nvPr/>
        </p:nvSpPr>
        <p:spPr>
          <a:xfrm>
            <a:off x="170700" y="2400875"/>
            <a:ext cx="2857500" cy="2224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Enter in your account’s email and its corresponding password then press “Sign In.” You now have a usable participant account within the system! If you don’t have an account and are on this screen, click “Create Account.” We will implement functionality for password recovery in future sprints with “Forgot Password?”</a:t>
            </a:r>
            <a:endParaRPr b="1" i="0" u="none" cap="none" strike="noStrike">
              <a:solidFill>
                <a:schemeClr val="dk1"/>
              </a:solidFill>
              <a:latin typeface="Lato"/>
              <a:ea typeface="Lato"/>
              <a:cs typeface="Lato"/>
              <a:sym typeface="Lato"/>
            </a:endParaRPr>
          </a:p>
        </p:txBody>
      </p:sp>
      <p:sp>
        <p:nvSpPr>
          <p:cNvPr id="921" name="Google Shape;921;p123"/>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22" name="Google Shape;922;p123"/>
          <p:cNvPicPr preferRelativeResize="0"/>
          <p:nvPr/>
        </p:nvPicPr>
        <p:blipFill>
          <a:blip r:embed="rId3">
            <a:alphaModFix/>
          </a:blip>
          <a:stretch>
            <a:fillRect/>
          </a:stretch>
        </p:blipFill>
        <p:spPr>
          <a:xfrm>
            <a:off x="3426200" y="43287"/>
            <a:ext cx="5640299" cy="3781564"/>
          </a:xfrm>
          <a:prstGeom prst="rect">
            <a:avLst/>
          </a:prstGeom>
          <a:noFill/>
          <a:ln>
            <a:noFill/>
          </a:ln>
        </p:spPr>
      </p:pic>
      <p:sp>
        <p:nvSpPr>
          <p:cNvPr id="923" name="Google Shape;923;p123"/>
          <p:cNvSpPr txBox="1"/>
          <p:nvPr/>
        </p:nvSpPr>
        <p:spPr>
          <a:xfrm>
            <a:off x="3760800" y="3584950"/>
            <a:ext cx="5383200" cy="1285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300">
                <a:solidFill>
                  <a:schemeClr val="dk1"/>
                </a:solidFill>
                <a:latin typeface="Lato"/>
                <a:ea typeface="Lato"/>
                <a:cs typeface="Lato"/>
                <a:sym typeface="Lato"/>
              </a:rPr>
              <a:t>Current Credentials for All User Types for Testing System:</a:t>
            </a:r>
            <a:endParaRPr b="1"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AutoNum type="arabicParenR"/>
            </a:pPr>
            <a:r>
              <a:rPr b="1" lang="en" sz="1300">
                <a:solidFill>
                  <a:schemeClr val="dk1"/>
                </a:solidFill>
                <a:latin typeface="Lato"/>
                <a:ea typeface="Lato"/>
                <a:cs typeface="Lato"/>
                <a:sym typeface="Lato"/>
              </a:rPr>
              <a:t>Participant: u@gmail.com; 1</a:t>
            </a:r>
            <a:endParaRPr b="1"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AutoNum type="arabicParenR"/>
            </a:pPr>
            <a:r>
              <a:rPr b="1" lang="en" sz="1300">
                <a:solidFill>
                  <a:schemeClr val="dk1"/>
                </a:solidFill>
                <a:latin typeface="Lato"/>
                <a:ea typeface="Lato"/>
                <a:cs typeface="Lato"/>
                <a:sym typeface="Lato"/>
              </a:rPr>
              <a:t>Helper: h@gmail.com</a:t>
            </a:r>
            <a:r>
              <a:rPr b="1" lang="en" sz="1300">
                <a:solidFill>
                  <a:schemeClr val="dk1"/>
                </a:solidFill>
                <a:latin typeface="Lato"/>
                <a:ea typeface="Lato"/>
                <a:cs typeface="Lato"/>
                <a:sym typeface="Lato"/>
              </a:rPr>
              <a:t>; 1</a:t>
            </a:r>
            <a:endParaRPr b="1"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AutoNum type="arabicParenR"/>
            </a:pPr>
            <a:r>
              <a:rPr b="1" lang="en" sz="1300">
                <a:solidFill>
                  <a:schemeClr val="dk1"/>
                </a:solidFill>
                <a:latin typeface="Lato"/>
                <a:ea typeface="Lato"/>
                <a:cs typeface="Lato"/>
                <a:sym typeface="Lato"/>
              </a:rPr>
              <a:t>University Administrator: ua.asu@fia.org</a:t>
            </a:r>
            <a:r>
              <a:rPr b="1" lang="en" sz="1300">
                <a:solidFill>
                  <a:schemeClr val="dk1"/>
                </a:solidFill>
                <a:latin typeface="Lato"/>
                <a:ea typeface="Lato"/>
                <a:cs typeface="Lato"/>
                <a:sym typeface="Lato"/>
              </a:rPr>
              <a:t>; </a:t>
            </a:r>
            <a:r>
              <a:rPr b="1" lang="en" sz="1300">
                <a:solidFill>
                  <a:schemeClr val="dk1"/>
                </a:solidFill>
                <a:latin typeface="Lato"/>
                <a:ea typeface="Lato"/>
                <a:cs typeface="Lato"/>
                <a:sym typeface="Lato"/>
              </a:rPr>
              <a:t>ASU-UA-Temp1!</a:t>
            </a:r>
            <a:endParaRPr b="1"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AutoNum type="arabicParenR"/>
            </a:pPr>
            <a:r>
              <a:rPr b="1" lang="en" sz="1300">
                <a:solidFill>
                  <a:schemeClr val="dk1"/>
                </a:solidFill>
                <a:latin typeface="Lato"/>
                <a:ea typeface="Lato"/>
                <a:cs typeface="Lato"/>
                <a:sym typeface="Lato"/>
              </a:rPr>
              <a:t>Super Administrator: lauren@fia.org; FIA-SuperAdmin-Temp1!</a:t>
            </a:r>
            <a:endParaRPr b="1" sz="1300">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1">
              <a:solidFill>
                <a:schemeClr val="dk1"/>
              </a:solidFill>
              <a:latin typeface="Lato"/>
              <a:ea typeface="Lato"/>
              <a:cs typeface="Lato"/>
              <a:sym typeface="Lato"/>
            </a:endParaRPr>
          </a:p>
        </p:txBody>
      </p:sp>
      <p:sp>
        <p:nvSpPr>
          <p:cNvPr id="924" name="Google Shape;924;p123"/>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86"/>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05" name="Google Shape;1605;p186"/>
          <p:cNvSpPr txBox="1"/>
          <p:nvPr/>
        </p:nvSpPr>
        <p:spPr>
          <a:xfrm>
            <a:off x="0" y="16536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9</a:t>
            </a:r>
            <a:r>
              <a:rPr b="1" lang="en" sz="2250">
                <a:solidFill>
                  <a:schemeClr val="dk1"/>
                </a:solidFill>
                <a:latin typeface="Poppins"/>
                <a:ea typeface="Poppins"/>
                <a:cs typeface="Poppins"/>
                <a:sym typeface="Poppins"/>
              </a:rPr>
              <a:t>. Add Helper</a:t>
            </a:r>
            <a:endParaRPr b="1" i="0" sz="2250" u="none" cap="none" strike="noStrike">
              <a:solidFill>
                <a:schemeClr val="dk1"/>
              </a:solidFill>
              <a:latin typeface="Poppins"/>
              <a:ea typeface="Poppins"/>
              <a:cs typeface="Poppins"/>
              <a:sym typeface="Poppins"/>
            </a:endParaRPr>
          </a:p>
        </p:txBody>
      </p:sp>
      <p:sp>
        <p:nvSpPr>
          <p:cNvPr id="1606" name="Google Shape;1606;p186"/>
          <p:cNvSpPr txBox="1"/>
          <p:nvPr/>
        </p:nvSpPr>
        <p:spPr>
          <a:xfrm>
            <a:off x="170700" y="2025136"/>
            <a:ext cx="2857500" cy="2439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University Admins can access a form to add new helpers on their home screen as well.  This form allows them to add their email, name, and a password for signing in (can be changed later – we will add this functionality in a future sprint). This will add the helper to their university where they can be assigned to sessions, help </a:t>
            </a:r>
            <a:r>
              <a:rPr b="1" lang="en">
                <a:solidFill>
                  <a:schemeClr val="dk1"/>
                </a:solidFill>
                <a:latin typeface="Lato"/>
                <a:ea typeface="Lato"/>
                <a:cs typeface="Lato"/>
                <a:sym typeface="Lato"/>
              </a:rPr>
              <a:t>participants</a:t>
            </a:r>
            <a:r>
              <a:rPr b="1" lang="en">
                <a:solidFill>
                  <a:schemeClr val="dk1"/>
                </a:solidFill>
                <a:latin typeface="Lato"/>
                <a:ea typeface="Lato"/>
                <a:cs typeface="Lato"/>
                <a:sym typeface="Lato"/>
              </a:rPr>
              <a:t>, etc.,</a:t>
            </a:r>
            <a:endParaRPr b="1" i="0" u="none" cap="none" strike="noStrike">
              <a:solidFill>
                <a:schemeClr val="dk1"/>
              </a:solidFill>
              <a:latin typeface="Lato"/>
              <a:ea typeface="Lato"/>
              <a:cs typeface="Lato"/>
              <a:sym typeface="Lato"/>
            </a:endParaRPr>
          </a:p>
        </p:txBody>
      </p:sp>
      <p:sp>
        <p:nvSpPr>
          <p:cNvPr id="1607" name="Google Shape;1607;p186"/>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186"/>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09" name="Google Shape;1609;p186"/>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610" name="Google Shape;1610;p186"/>
          <p:cNvPicPr preferRelativeResize="0"/>
          <p:nvPr/>
        </p:nvPicPr>
        <p:blipFill>
          <a:blip r:embed="rId4">
            <a:alphaModFix/>
          </a:blip>
          <a:stretch>
            <a:fillRect/>
          </a:stretch>
        </p:blipFill>
        <p:spPr>
          <a:xfrm>
            <a:off x="3770400" y="563310"/>
            <a:ext cx="4791075" cy="1438275"/>
          </a:xfrm>
          <a:prstGeom prst="rect">
            <a:avLst/>
          </a:prstGeom>
          <a:noFill/>
          <a:ln>
            <a:noFill/>
          </a:ln>
        </p:spPr>
      </p:pic>
      <p:pic>
        <p:nvPicPr>
          <p:cNvPr id="1611" name="Google Shape;1611;p186"/>
          <p:cNvPicPr preferRelativeResize="0"/>
          <p:nvPr/>
        </p:nvPicPr>
        <p:blipFill>
          <a:blip r:embed="rId5">
            <a:alphaModFix/>
          </a:blip>
          <a:stretch>
            <a:fillRect/>
          </a:stretch>
        </p:blipFill>
        <p:spPr>
          <a:xfrm>
            <a:off x="3986300" y="2069110"/>
            <a:ext cx="4461032" cy="283711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87"/>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17" name="Google Shape;1617;p187"/>
          <p:cNvSpPr txBox="1"/>
          <p:nvPr/>
        </p:nvSpPr>
        <p:spPr>
          <a:xfrm>
            <a:off x="0" y="16536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10</a:t>
            </a:r>
            <a:r>
              <a:rPr b="1" lang="en" sz="2250">
                <a:solidFill>
                  <a:schemeClr val="dk1"/>
                </a:solidFill>
                <a:latin typeface="Poppins"/>
                <a:ea typeface="Poppins"/>
                <a:cs typeface="Poppins"/>
                <a:sym typeface="Poppins"/>
              </a:rPr>
              <a:t>. Audit Log</a:t>
            </a:r>
            <a:endParaRPr b="1" i="0" sz="2250" u="none" cap="none" strike="noStrike">
              <a:solidFill>
                <a:schemeClr val="dk1"/>
              </a:solidFill>
              <a:latin typeface="Poppins"/>
              <a:ea typeface="Poppins"/>
              <a:cs typeface="Poppins"/>
              <a:sym typeface="Poppins"/>
            </a:endParaRPr>
          </a:p>
        </p:txBody>
      </p:sp>
      <p:sp>
        <p:nvSpPr>
          <p:cNvPr id="1618" name="Google Shape;1618;p187"/>
          <p:cNvSpPr txBox="1"/>
          <p:nvPr/>
        </p:nvSpPr>
        <p:spPr>
          <a:xfrm>
            <a:off x="170700" y="2025136"/>
            <a:ext cx="2857500" cy="17931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The first part of the audit log screen is a section to view helper actions.  It displays all current helpers in the system where you can view their actions and approve or question (counts towards their certification progress).</a:t>
            </a:r>
            <a:endParaRPr b="1" i="0" u="none" cap="none" strike="noStrike">
              <a:solidFill>
                <a:schemeClr val="dk1"/>
              </a:solidFill>
              <a:latin typeface="Lato"/>
              <a:ea typeface="Lato"/>
              <a:cs typeface="Lato"/>
              <a:sym typeface="Lato"/>
            </a:endParaRPr>
          </a:p>
        </p:txBody>
      </p:sp>
      <p:sp>
        <p:nvSpPr>
          <p:cNvPr id="1619" name="Google Shape;1619;p187"/>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187"/>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21" name="Google Shape;1621;p187"/>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622" name="Google Shape;1622;p187"/>
          <p:cNvPicPr preferRelativeResize="0"/>
          <p:nvPr/>
        </p:nvPicPr>
        <p:blipFill>
          <a:blip r:embed="rId4">
            <a:alphaModFix/>
          </a:blip>
          <a:stretch>
            <a:fillRect/>
          </a:stretch>
        </p:blipFill>
        <p:spPr>
          <a:xfrm>
            <a:off x="3732300" y="414885"/>
            <a:ext cx="4848225" cy="1390650"/>
          </a:xfrm>
          <a:prstGeom prst="rect">
            <a:avLst/>
          </a:prstGeom>
          <a:noFill/>
          <a:ln>
            <a:noFill/>
          </a:ln>
        </p:spPr>
      </p:pic>
      <p:pic>
        <p:nvPicPr>
          <p:cNvPr id="1623" name="Google Shape;1623;p187"/>
          <p:cNvPicPr preferRelativeResize="0"/>
          <p:nvPr/>
        </p:nvPicPr>
        <p:blipFill>
          <a:blip r:embed="rId5">
            <a:alphaModFix/>
          </a:blip>
          <a:stretch>
            <a:fillRect/>
          </a:stretch>
        </p:blipFill>
        <p:spPr>
          <a:xfrm>
            <a:off x="3336263" y="2237335"/>
            <a:ext cx="5640299" cy="199808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88"/>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29" name="Google Shape;1629;p188"/>
          <p:cNvSpPr txBox="1"/>
          <p:nvPr/>
        </p:nvSpPr>
        <p:spPr>
          <a:xfrm>
            <a:off x="0" y="16282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11. Helper Log</a:t>
            </a:r>
            <a:endParaRPr b="1" i="0" sz="2250" u="none" cap="none" strike="noStrike">
              <a:solidFill>
                <a:schemeClr val="dk1"/>
              </a:solidFill>
              <a:latin typeface="Poppins"/>
              <a:ea typeface="Poppins"/>
              <a:cs typeface="Poppins"/>
              <a:sym typeface="Poppins"/>
            </a:endParaRPr>
          </a:p>
        </p:txBody>
      </p:sp>
      <p:sp>
        <p:nvSpPr>
          <p:cNvPr id="1630" name="Google Shape;1630;p188"/>
          <p:cNvSpPr txBox="1"/>
          <p:nvPr/>
        </p:nvSpPr>
        <p:spPr>
          <a:xfrm>
            <a:off x="170700" y="1974336"/>
            <a:ext cx="2857500" cy="32094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Lato"/>
                <a:ea typeface="Lato"/>
                <a:cs typeface="Lato"/>
                <a:sym typeface="Lato"/>
              </a:rPr>
              <a:t>In the helper log, the top sections shows their certification verification for quizzes they took for each microcourse. For each time the helper marks they read the materials and completed a quiz, it will pop up an alert here to which the admin can mark as verified or question. If verified, the helper gets a verified mark on their screen next to the microcourse. If questioned, it takes away from their certification progress until the helper resubmits (to which the admin can review again and see additional notes for the re-review). View the helper screens for more details on what this looks like from their POV.</a:t>
            </a:r>
            <a:endParaRPr b="1" i="0" sz="1200" u="none" cap="none" strike="noStrike">
              <a:solidFill>
                <a:schemeClr val="dk1"/>
              </a:solidFill>
              <a:latin typeface="Lato"/>
              <a:ea typeface="Lato"/>
              <a:cs typeface="Lato"/>
              <a:sym typeface="Lato"/>
            </a:endParaRPr>
          </a:p>
        </p:txBody>
      </p:sp>
      <p:sp>
        <p:nvSpPr>
          <p:cNvPr id="1631" name="Google Shape;1631;p188"/>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188"/>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33" name="Google Shape;1633;p188"/>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634" name="Google Shape;1634;p188"/>
          <p:cNvPicPr preferRelativeResize="0"/>
          <p:nvPr/>
        </p:nvPicPr>
        <p:blipFill>
          <a:blip r:embed="rId4">
            <a:alphaModFix/>
          </a:blip>
          <a:stretch>
            <a:fillRect/>
          </a:stretch>
        </p:blipFill>
        <p:spPr>
          <a:xfrm>
            <a:off x="3389400" y="1084897"/>
            <a:ext cx="5640299" cy="36735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89"/>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40" name="Google Shape;1640;p189"/>
          <p:cNvSpPr txBox="1"/>
          <p:nvPr/>
        </p:nvSpPr>
        <p:spPr>
          <a:xfrm>
            <a:off x="0" y="16282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12. Helper Log Cont.</a:t>
            </a:r>
            <a:endParaRPr b="1" i="0" sz="2250" u="none" cap="none" strike="noStrike">
              <a:solidFill>
                <a:schemeClr val="dk1"/>
              </a:solidFill>
              <a:latin typeface="Poppins"/>
              <a:ea typeface="Poppins"/>
              <a:cs typeface="Poppins"/>
              <a:sym typeface="Poppins"/>
            </a:endParaRPr>
          </a:p>
        </p:txBody>
      </p:sp>
      <p:sp>
        <p:nvSpPr>
          <p:cNvPr id="1641" name="Google Shape;1641;p189"/>
          <p:cNvSpPr txBox="1"/>
          <p:nvPr/>
        </p:nvSpPr>
        <p:spPr>
          <a:xfrm>
            <a:off x="170700" y="1974336"/>
            <a:ext cx="2857500" cy="2224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University Admins can also view the helpers progress on their teaching and 1:1 sessions with participants. These can be verified and questioned in the exact same way. Helpers can resubmit for re-review but when questioned, it will subtract from the helper’s teaching sessions or 1:1 sessions until fixed.</a:t>
            </a:r>
            <a:endParaRPr b="1" i="0" u="none" cap="none" strike="noStrike">
              <a:solidFill>
                <a:schemeClr val="dk1"/>
              </a:solidFill>
              <a:latin typeface="Lato"/>
              <a:ea typeface="Lato"/>
              <a:cs typeface="Lato"/>
              <a:sym typeface="Lato"/>
            </a:endParaRPr>
          </a:p>
        </p:txBody>
      </p:sp>
      <p:sp>
        <p:nvSpPr>
          <p:cNvPr id="1642" name="Google Shape;1642;p189"/>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189"/>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44" name="Google Shape;1644;p189"/>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645" name="Google Shape;1645;p189"/>
          <p:cNvPicPr preferRelativeResize="0"/>
          <p:nvPr/>
        </p:nvPicPr>
        <p:blipFill>
          <a:blip r:embed="rId4">
            <a:alphaModFix/>
          </a:blip>
          <a:stretch>
            <a:fillRect/>
          </a:stretch>
        </p:blipFill>
        <p:spPr>
          <a:xfrm>
            <a:off x="3313200" y="1164185"/>
            <a:ext cx="5640300" cy="29713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90"/>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51" name="Google Shape;1651;p190"/>
          <p:cNvSpPr txBox="1"/>
          <p:nvPr/>
        </p:nvSpPr>
        <p:spPr>
          <a:xfrm>
            <a:off x="0" y="16282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13. Helper Log Cont.</a:t>
            </a:r>
            <a:endParaRPr b="1" i="0" sz="2250" u="none" cap="none" strike="noStrike">
              <a:solidFill>
                <a:schemeClr val="dk1"/>
              </a:solidFill>
              <a:latin typeface="Poppins"/>
              <a:ea typeface="Poppins"/>
              <a:cs typeface="Poppins"/>
              <a:sym typeface="Poppins"/>
            </a:endParaRPr>
          </a:p>
        </p:txBody>
      </p:sp>
      <p:sp>
        <p:nvSpPr>
          <p:cNvPr id="1652" name="Google Shape;1652;p190"/>
          <p:cNvSpPr txBox="1"/>
          <p:nvPr/>
        </p:nvSpPr>
        <p:spPr>
          <a:xfrm>
            <a:off x="170700" y="1974336"/>
            <a:ext cx="2857500" cy="2008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At the very bottom of the helper log screen, you can see the logs for this specific helper to help verify their activity (also cross-reference with Google Classroom and Zoom activity to ensure you are making the right decision). These logs can be filited and exported to CSV optionally.</a:t>
            </a:r>
            <a:endParaRPr b="1" i="0" u="none" cap="none" strike="noStrike">
              <a:solidFill>
                <a:schemeClr val="dk1"/>
              </a:solidFill>
              <a:latin typeface="Lato"/>
              <a:ea typeface="Lato"/>
              <a:cs typeface="Lato"/>
              <a:sym typeface="Lato"/>
            </a:endParaRPr>
          </a:p>
        </p:txBody>
      </p:sp>
      <p:sp>
        <p:nvSpPr>
          <p:cNvPr id="1653" name="Google Shape;1653;p190"/>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190"/>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55" name="Google Shape;1655;p190"/>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1656" name="Google Shape;1656;p190"/>
          <p:cNvPicPr preferRelativeResize="0"/>
          <p:nvPr/>
        </p:nvPicPr>
        <p:blipFill>
          <a:blip r:embed="rId4">
            <a:alphaModFix/>
          </a:blip>
          <a:stretch>
            <a:fillRect/>
          </a:stretch>
        </p:blipFill>
        <p:spPr>
          <a:xfrm>
            <a:off x="3351300" y="1036960"/>
            <a:ext cx="5640299" cy="324518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p:nvPr/>
        </p:nvSpPr>
        <p:spPr>
          <a:xfrm>
            <a:off x="0" y="0"/>
            <a:ext cx="31989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1662" name="Google Shape;1662;p191"/>
          <p:cNvSpPr txBox="1"/>
          <p:nvPr/>
        </p:nvSpPr>
        <p:spPr>
          <a:xfrm>
            <a:off x="0" y="1628202"/>
            <a:ext cx="3198900" cy="415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250">
                <a:solidFill>
                  <a:schemeClr val="dk1"/>
                </a:solidFill>
                <a:latin typeface="Poppins"/>
                <a:ea typeface="Poppins"/>
                <a:cs typeface="Poppins"/>
                <a:sym typeface="Poppins"/>
              </a:rPr>
              <a:t>14. Unv Audit Log</a:t>
            </a:r>
            <a:endParaRPr b="1" i="0" sz="2250" u="none" cap="none" strike="noStrike">
              <a:solidFill>
                <a:schemeClr val="dk1"/>
              </a:solidFill>
              <a:latin typeface="Poppins"/>
              <a:ea typeface="Poppins"/>
              <a:cs typeface="Poppins"/>
              <a:sym typeface="Poppins"/>
            </a:endParaRPr>
          </a:p>
        </p:txBody>
      </p:sp>
      <p:sp>
        <p:nvSpPr>
          <p:cNvPr id="1663" name="Google Shape;1663;p191"/>
          <p:cNvSpPr txBox="1"/>
          <p:nvPr/>
        </p:nvSpPr>
        <p:spPr>
          <a:xfrm>
            <a:off x="170700" y="1974336"/>
            <a:ext cx="2857500" cy="3039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Finally, in addition to just seeing specific helper logs </a:t>
            </a:r>
            <a:r>
              <a:rPr b="1" lang="en">
                <a:solidFill>
                  <a:schemeClr val="dk1"/>
                </a:solidFill>
                <a:latin typeface="Lato"/>
                <a:ea typeface="Lato"/>
                <a:cs typeface="Lato"/>
                <a:sym typeface="Lato"/>
              </a:rPr>
              <a:t>and</a:t>
            </a:r>
            <a:r>
              <a:rPr b="1" lang="en">
                <a:solidFill>
                  <a:schemeClr val="dk1"/>
                </a:solidFill>
                <a:latin typeface="Lato"/>
                <a:ea typeface="Lato"/>
                <a:cs typeface="Lato"/>
                <a:sym typeface="Lato"/>
              </a:rPr>
              <a:t> certification progress, the bottom of the audit log screen shows a total </a:t>
            </a:r>
            <a:r>
              <a:rPr b="1" lang="en">
                <a:solidFill>
                  <a:schemeClr val="dk1"/>
                </a:solidFill>
                <a:latin typeface="Lato"/>
                <a:ea typeface="Lato"/>
                <a:cs typeface="Lato"/>
                <a:sym typeface="Lato"/>
              </a:rPr>
              <a:t>activity</a:t>
            </a:r>
            <a:r>
              <a:rPr b="1" lang="en">
                <a:solidFill>
                  <a:schemeClr val="dk1"/>
                </a:solidFill>
                <a:latin typeface="Lato"/>
                <a:ea typeface="Lato"/>
                <a:cs typeface="Lato"/>
                <a:sym typeface="Lato"/>
              </a:rPr>
              <a:t> view of the entire </a:t>
            </a:r>
            <a:r>
              <a:rPr b="1" lang="en">
                <a:solidFill>
                  <a:schemeClr val="dk1"/>
                </a:solidFill>
                <a:latin typeface="Lato"/>
                <a:ea typeface="Lato"/>
                <a:cs typeface="Lato"/>
                <a:sym typeface="Lato"/>
              </a:rPr>
              <a:t>university</a:t>
            </a:r>
            <a:r>
              <a:rPr b="1" lang="en">
                <a:solidFill>
                  <a:schemeClr val="dk1"/>
                </a:solidFill>
                <a:latin typeface="Lato"/>
                <a:ea typeface="Lato"/>
                <a:cs typeface="Lato"/>
                <a:sym typeface="Lato"/>
              </a:rPr>
              <a:t>. These can be filtered and exported to CSV optionally to find the appropriate logs as needed.</a:t>
            </a:r>
            <a:endParaRPr b="1">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1">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For reference, here is the logging schema (ignore critical logs as those are for the Super Admin):</a:t>
            </a:r>
            <a:endParaRPr b="1">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3">
                  <a:extLst>
                    <a:ext uri="{A12FA001-AC4F-418D-AE19-62706E023703}">
                      <ahyp:hlinkClr val="tx"/>
                    </a:ext>
                  </a:extLst>
                </a:hlinkClick>
              </a:rPr>
              <a:t>FIA_Audit_Logging_Standard.docx</a:t>
            </a:r>
            <a:endParaRPr b="1">
              <a:solidFill>
                <a:schemeClr val="dk1"/>
              </a:solidFill>
              <a:latin typeface="Lato"/>
              <a:ea typeface="Lato"/>
              <a:cs typeface="Lato"/>
              <a:sym typeface="Lato"/>
            </a:endParaRPr>
          </a:p>
        </p:txBody>
      </p:sp>
      <p:sp>
        <p:nvSpPr>
          <p:cNvPr id="1664" name="Google Shape;1664;p191"/>
          <p:cNvSpPr/>
          <p:nvPr/>
        </p:nvSpPr>
        <p:spPr>
          <a:xfrm>
            <a:off x="1398150" y="1036950"/>
            <a:ext cx="402600" cy="490975"/>
          </a:xfrm>
          <a:custGeom>
            <a:rect b="b" l="l" r="r" t="t"/>
            <a:pathLst>
              <a:path extrusionOk="0" h="160" w="161">
                <a:moveTo>
                  <a:pt x="59" y="64"/>
                </a:moveTo>
                <a:cubicBezTo>
                  <a:pt x="58" y="64"/>
                  <a:pt x="57" y="65"/>
                  <a:pt x="57" y="65"/>
                </a:cubicBezTo>
                <a:cubicBezTo>
                  <a:pt x="59" y="64"/>
                  <a:pt x="59" y="64"/>
                  <a:pt x="59" y="64"/>
                </a:cubicBezTo>
                <a:close/>
                <a:moveTo>
                  <a:pt x="59" y="63"/>
                </a:moveTo>
                <a:cubicBezTo>
                  <a:pt x="59" y="63"/>
                  <a:pt x="59" y="63"/>
                  <a:pt x="59" y="63"/>
                </a:cubicBezTo>
                <a:cubicBezTo>
                  <a:pt x="59" y="63"/>
                  <a:pt x="59" y="63"/>
                  <a:pt x="59" y="63"/>
                </a:cubicBezTo>
                <a:cubicBezTo>
                  <a:pt x="59" y="63"/>
                  <a:pt x="59" y="63"/>
                  <a:pt x="59" y="63"/>
                </a:cubicBezTo>
                <a:close/>
                <a:moveTo>
                  <a:pt x="119" y="0"/>
                </a:moveTo>
                <a:cubicBezTo>
                  <a:pt x="128" y="0"/>
                  <a:pt x="135" y="7"/>
                  <a:pt x="135" y="17"/>
                </a:cubicBezTo>
                <a:cubicBezTo>
                  <a:pt x="135" y="26"/>
                  <a:pt x="128" y="33"/>
                  <a:pt x="119" y="33"/>
                </a:cubicBezTo>
                <a:cubicBezTo>
                  <a:pt x="111" y="33"/>
                  <a:pt x="104" y="26"/>
                  <a:pt x="104" y="17"/>
                </a:cubicBezTo>
                <a:cubicBezTo>
                  <a:pt x="104" y="7"/>
                  <a:pt x="111" y="0"/>
                  <a:pt x="119" y="0"/>
                </a:cubicBezTo>
                <a:close/>
                <a:moveTo>
                  <a:pt x="21" y="71"/>
                </a:moveTo>
                <a:cubicBezTo>
                  <a:pt x="25" y="71"/>
                  <a:pt x="25" y="71"/>
                  <a:pt x="25" y="71"/>
                </a:cubicBezTo>
                <a:cubicBezTo>
                  <a:pt x="25" y="69"/>
                  <a:pt x="25" y="69"/>
                  <a:pt x="25" y="69"/>
                </a:cubicBezTo>
                <a:cubicBezTo>
                  <a:pt x="21" y="69"/>
                  <a:pt x="21" y="69"/>
                  <a:pt x="21" y="69"/>
                </a:cubicBezTo>
                <a:cubicBezTo>
                  <a:pt x="20" y="69"/>
                  <a:pt x="19" y="69"/>
                  <a:pt x="19" y="68"/>
                </a:cubicBezTo>
                <a:cubicBezTo>
                  <a:pt x="19" y="68"/>
                  <a:pt x="19" y="68"/>
                  <a:pt x="19" y="68"/>
                </a:cubicBezTo>
                <a:cubicBezTo>
                  <a:pt x="19" y="54"/>
                  <a:pt x="19" y="54"/>
                  <a:pt x="19" y="54"/>
                </a:cubicBezTo>
                <a:cubicBezTo>
                  <a:pt x="16" y="54"/>
                  <a:pt x="16" y="54"/>
                  <a:pt x="16" y="54"/>
                </a:cubicBezTo>
                <a:cubicBezTo>
                  <a:pt x="16" y="67"/>
                  <a:pt x="16" y="67"/>
                  <a:pt x="16" y="67"/>
                </a:cubicBezTo>
                <a:cubicBezTo>
                  <a:pt x="16" y="68"/>
                  <a:pt x="16" y="68"/>
                  <a:pt x="16" y="69"/>
                </a:cubicBezTo>
                <a:cubicBezTo>
                  <a:pt x="18" y="70"/>
                  <a:pt x="19" y="71"/>
                  <a:pt x="21" y="71"/>
                </a:cubicBezTo>
                <a:close/>
                <a:moveTo>
                  <a:pt x="160" y="101"/>
                </a:moveTo>
                <a:cubicBezTo>
                  <a:pt x="159" y="96"/>
                  <a:pt x="159" y="96"/>
                  <a:pt x="159" y="96"/>
                </a:cubicBezTo>
                <a:cubicBezTo>
                  <a:pt x="156" y="78"/>
                  <a:pt x="156" y="76"/>
                  <a:pt x="158" y="43"/>
                </a:cubicBezTo>
                <a:cubicBezTo>
                  <a:pt x="158" y="42"/>
                  <a:pt x="156" y="41"/>
                  <a:pt x="155" y="41"/>
                </a:cubicBezTo>
                <a:cubicBezTo>
                  <a:pt x="155" y="41"/>
                  <a:pt x="154" y="42"/>
                  <a:pt x="154" y="43"/>
                </a:cubicBezTo>
                <a:cubicBezTo>
                  <a:pt x="153" y="76"/>
                  <a:pt x="153" y="78"/>
                  <a:pt x="155" y="96"/>
                </a:cubicBezTo>
                <a:cubicBezTo>
                  <a:pt x="155" y="101"/>
                  <a:pt x="155" y="101"/>
                  <a:pt x="155" y="101"/>
                </a:cubicBezTo>
                <a:cubicBezTo>
                  <a:pt x="156" y="106"/>
                  <a:pt x="155" y="110"/>
                  <a:pt x="154" y="111"/>
                </a:cubicBezTo>
                <a:cubicBezTo>
                  <a:pt x="153" y="112"/>
                  <a:pt x="149" y="111"/>
                  <a:pt x="149" y="111"/>
                </a:cubicBezTo>
                <a:cubicBezTo>
                  <a:pt x="133" y="106"/>
                  <a:pt x="113" y="116"/>
                  <a:pt x="113" y="116"/>
                </a:cubicBezTo>
                <a:cubicBezTo>
                  <a:pt x="112" y="117"/>
                  <a:pt x="112" y="118"/>
                  <a:pt x="112" y="119"/>
                </a:cubicBezTo>
                <a:cubicBezTo>
                  <a:pt x="112" y="119"/>
                  <a:pt x="113" y="119"/>
                  <a:pt x="115" y="119"/>
                </a:cubicBezTo>
                <a:cubicBezTo>
                  <a:pt x="115" y="119"/>
                  <a:pt x="115" y="119"/>
                  <a:pt x="115" y="119"/>
                </a:cubicBezTo>
                <a:cubicBezTo>
                  <a:pt x="116" y="119"/>
                  <a:pt x="124" y="116"/>
                  <a:pt x="134" y="113"/>
                </a:cubicBezTo>
                <a:cubicBezTo>
                  <a:pt x="134" y="147"/>
                  <a:pt x="134" y="147"/>
                  <a:pt x="134" y="147"/>
                </a:cubicBezTo>
                <a:cubicBezTo>
                  <a:pt x="124" y="147"/>
                  <a:pt x="124" y="147"/>
                  <a:pt x="124" y="147"/>
                </a:cubicBezTo>
                <a:cubicBezTo>
                  <a:pt x="123" y="147"/>
                  <a:pt x="122" y="148"/>
                  <a:pt x="122" y="150"/>
                </a:cubicBezTo>
                <a:cubicBezTo>
                  <a:pt x="122" y="151"/>
                  <a:pt x="123" y="154"/>
                  <a:pt x="124" y="154"/>
                </a:cubicBezTo>
                <a:cubicBezTo>
                  <a:pt x="150" y="154"/>
                  <a:pt x="150" y="154"/>
                  <a:pt x="150" y="154"/>
                </a:cubicBezTo>
                <a:cubicBezTo>
                  <a:pt x="151" y="154"/>
                  <a:pt x="153" y="151"/>
                  <a:pt x="153" y="150"/>
                </a:cubicBezTo>
                <a:cubicBezTo>
                  <a:pt x="153" y="148"/>
                  <a:pt x="151" y="147"/>
                  <a:pt x="150" y="147"/>
                </a:cubicBezTo>
                <a:cubicBezTo>
                  <a:pt x="142" y="147"/>
                  <a:pt x="142" y="147"/>
                  <a:pt x="142" y="147"/>
                </a:cubicBezTo>
                <a:cubicBezTo>
                  <a:pt x="142" y="113"/>
                  <a:pt x="142" y="113"/>
                  <a:pt x="142" y="113"/>
                </a:cubicBezTo>
                <a:cubicBezTo>
                  <a:pt x="144" y="113"/>
                  <a:pt x="145" y="115"/>
                  <a:pt x="148" y="115"/>
                </a:cubicBezTo>
                <a:cubicBezTo>
                  <a:pt x="148" y="115"/>
                  <a:pt x="153" y="117"/>
                  <a:pt x="156" y="113"/>
                </a:cubicBezTo>
                <a:cubicBezTo>
                  <a:pt x="160" y="112"/>
                  <a:pt x="161" y="107"/>
                  <a:pt x="160" y="101"/>
                </a:cubicBezTo>
                <a:close/>
                <a:moveTo>
                  <a:pt x="150" y="91"/>
                </a:moveTo>
                <a:cubicBezTo>
                  <a:pt x="149" y="78"/>
                  <a:pt x="145" y="64"/>
                  <a:pt x="144" y="51"/>
                </a:cubicBezTo>
                <a:cubicBezTo>
                  <a:pt x="144" y="30"/>
                  <a:pt x="113" y="30"/>
                  <a:pt x="113" y="49"/>
                </a:cubicBezTo>
                <a:cubicBezTo>
                  <a:pt x="101" y="52"/>
                  <a:pt x="89" y="52"/>
                  <a:pt x="78" y="52"/>
                </a:cubicBezTo>
                <a:cubicBezTo>
                  <a:pt x="67" y="52"/>
                  <a:pt x="67" y="68"/>
                  <a:pt x="78" y="69"/>
                </a:cubicBezTo>
                <a:cubicBezTo>
                  <a:pt x="90" y="69"/>
                  <a:pt x="102" y="68"/>
                  <a:pt x="115" y="67"/>
                </a:cubicBezTo>
                <a:cubicBezTo>
                  <a:pt x="116" y="74"/>
                  <a:pt x="117" y="81"/>
                  <a:pt x="118" y="89"/>
                </a:cubicBezTo>
                <a:cubicBezTo>
                  <a:pt x="92" y="97"/>
                  <a:pt x="78" y="119"/>
                  <a:pt x="74" y="147"/>
                </a:cubicBezTo>
                <a:cubicBezTo>
                  <a:pt x="74" y="147"/>
                  <a:pt x="74" y="147"/>
                  <a:pt x="74" y="148"/>
                </a:cubicBezTo>
                <a:cubicBezTo>
                  <a:pt x="74" y="86"/>
                  <a:pt x="74" y="86"/>
                  <a:pt x="74" y="86"/>
                </a:cubicBezTo>
                <a:cubicBezTo>
                  <a:pt x="90" y="86"/>
                  <a:pt x="90" y="86"/>
                  <a:pt x="90" y="86"/>
                </a:cubicBezTo>
                <a:cubicBezTo>
                  <a:pt x="90" y="71"/>
                  <a:pt x="90" y="71"/>
                  <a:pt x="90" y="71"/>
                </a:cubicBezTo>
                <a:cubicBezTo>
                  <a:pt x="32" y="71"/>
                  <a:pt x="32" y="71"/>
                  <a:pt x="32" y="71"/>
                </a:cubicBezTo>
                <a:cubicBezTo>
                  <a:pt x="32" y="71"/>
                  <a:pt x="32" y="71"/>
                  <a:pt x="32" y="70"/>
                </a:cubicBezTo>
                <a:cubicBezTo>
                  <a:pt x="32" y="70"/>
                  <a:pt x="32" y="70"/>
                  <a:pt x="32" y="70"/>
                </a:cubicBezTo>
                <a:cubicBezTo>
                  <a:pt x="32" y="69"/>
                  <a:pt x="32" y="69"/>
                  <a:pt x="34" y="69"/>
                </a:cubicBezTo>
                <a:cubicBezTo>
                  <a:pt x="35" y="68"/>
                  <a:pt x="35" y="68"/>
                  <a:pt x="35" y="68"/>
                </a:cubicBezTo>
                <a:cubicBezTo>
                  <a:pt x="35" y="69"/>
                  <a:pt x="35" y="69"/>
                  <a:pt x="35" y="69"/>
                </a:cubicBezTo>
                <a:cubicBezTo>
                  <a:pt x="51" y="69"/>
                  <a:pt x="51" y="69"/>
                  <a:pt x="51" y="69"/>
                </a:cubicBezTo>
                <a:cubicBezTo>
                  <a:pt x="52" y="69"/>
                  <a:pt x="52" y="69"/>
                  <a:pt x="52" y="69"/>
                </a:cubicBezTo>
                <a:cubicBezTo>
                  <a:pt x="53" y="69"/>
                  <a:pt x="53" y="69"/>
                  <a:pt x="53" y="69"/>
                </a:cubicBezTo>
                <a:cubicBezTo>
                  <a:pt x="53" y="68"/>
                  <a:pt x="53" y="68"/>
                  <a:pt x="53" y="68"/>
                </a:cubicBezTo>
                <a:cubicBezTo>
                  <a:pt x="53" y="68"/>
                  <a:pt x="53" y="68"/>
                  <a:pt x="54" y="68"/>
                </a:cubicBezTo>
                <a:cubicBezTo>
                  <a:pt x="54" y="67"/>
                  <a:pt x="54" y="67"/>
                  <a:pt x="54" y="67"/>
                </a:cubicBezTo>
                <a:cubicBezTo>
                  <a:pt x="54" y="68"/>
                  <a:pt x="54" y="68"/>
                  <a:pt x="54" y="69"/>
                </a:cubicBezTo>
                <a:cubicBezTo>
                  <a:pt x="72" y="69"/>
                  <a:pt x="72" y="69"/>
                  <a:pt x="72" y="69"/>
                </a:cubicBezTo>
                <a:cubicBezTo>
                  <a:pt x="72" y="65"/>
                  <a:pt x="68" y="63"/>
                  <a:pt x="63" y="63"/>
                </a:cubicBezTo>
                <a:cubicBezTo>
                  <a:pt x="62" y="63"/>
                  <a:pt x="61" y="63"/>
                  <a:pt x="59" y="63"/>
                </a:cubicBezTo>
                <a:cubicBezTo>
                  <a:pt x="59" y="67"/>
                  <a:pt x="57" y="67"/>
                  <a:pt x="56" y="65"/>
                </a:cubicBezTo>
                <a:cubicBezTo>
                  <a:pt x="56" y="67"/>
                  <a:pt x="56" y="67"/>
                  <a:pt x="56" y="67"/>
                </a:cubicBezTo>
                <a:cubicBezTo>
                  <a:pt x="54" y="67"/>
                  <a:pt x="54" y="67"/>
                  <a:pt x="54" y="67"/>
                </a:cubicBezTo>
                <a:cubicBezTo>
                  <a:pt x="54" y="67"/>
                  <a:pt x="54" y="67"/>
                  <a:pt x="53" y="67"/>
                </a:cubicBezTo>
                <a:cubicBezTo>
                  <a:pt x="53" y="68"/>
                  <a:pt x="53" y="68"/>
                  <a:pt x="53" y="68"/>
                </a:cubicBezTo>
                <a:cubicBezTo>
                  <a:pt x="53" y="69"/>
                  <a:pt x="53" y="69"/>
                  <a:pt x="53" y="69"/>
                </a:cubicBezTo>
                <a:cubicBezTo>
                  <a:pt x="52" y="69"/>
                  <a:pt x="52" y="69"/>
                  <a:pt x="52" y="69"/>
                </a:cubicBezTo>
                <a:cubicBezTo>
                  <a:pt x="52" y="67"/>
                  <a:pt x="52" y="67"/>
                  <a:pt x="52" y="67"/>
                </a:cubicBezTo>
                <a:cubicBezTo>
                  <a:pt x="35" y="67"/>
                  <a:pt x="35" y="67"/>
                  <a:pt x="35" y="67"/>
                </a:cubicBezTo>
                <a:cubicBezTo>
                  <a:pt x="35" y="68"/>
                  <a:pt x="35" y="68"/>
                  <a:pt x="35" y="68"/>
                </a:cubicBezTo>
                <a:cubicBezTo>
                  <a:pt x="35" y="68"/>
                  <a:pt x="35" y="68"/>
                  <a:pt x="34" y="68"/>
                </a:cubicBezTo>
                <a:cubicBezTo>
                  <a:pt x="32" y="68"/>
                  <a:pt x="32" y="69"/>
                  <a:pt x="32" y="70"/>
                </a:cubicBezTo>
                <a:cubicBezTo>
                  <a:pt x="32" y="70"/>
                  <a:pt x="32" y="70"/>
                  <a:pt x="32" y="70"/>
                </a:cubicBezTo>
                <a:cubicBezTo>
                  <a:pt x="32" y="71"/>
                  <a:pt x="32" y="71"/>
                  <a:pt x="32" y="71"/>
                </a:cubicBezTo>
                <a:cubicBezTo>
                  <a:pt x="0" y="71"/>
                  <a:pt x="0" y="71"/>
                  <a:pt x="0" y="71"/>
                </a:cubicBezTo>
                <a:cubicBezTo>
                  <a:pt x="0" y="86"/>
                  <a:pt x="0" y="86"/>
                  <a:pt x="0" y="86"/>
                </a:cubicBezTo>
                <a:cubicBezTo>
                  <a:pt x="9" y="86"/>
                  <a:pt x="9" y="86"/>
                  <a:pt x="9" y="86"/>
                </a:cubicBezTo>
                <a:cubicBezTo>
                  <a:pt x="9" y="156"/>
                  <a:pt x="9" y="156"/>
                  <a:pt x="9" y="156"/>
                </a:cubicBezTo>
                <a:cubicBezTo>
                  <a:pt x="74" y="156"/>
                  <a:pt x="74" y="156"/>
                  <a:pt x="74" y="156"/>
                </a:cubicBezTo>
                <a:cubicBezTo>
                  <a:pt x="74" y="149"/>
                  <a:pt x="74" y="149"/>
                  <a:pt x="74" y="149"/>
                </a:cubicBezTo>
                <a:cubicBezTo>
                  <a:pt x="75" y="160"/>
                  <a:pt x="94" y="159"/>
                  <a:pt x="95" y="147"/>
                </a:cubicBezTo>
                <a:cubicBezTo>
                  <a:pt x="99" y="126"/>
                  <a:pt x="111" y="111"/>
                  <a:pt x="132" y="106"/>
                </a:cubicBezTo>
                <a:cubicBezTo>
                  <a:pt x="140" y="107"/>
                  <a:pt x="150" y="102"/>
                  <a:pt x="150" y="91"/>
                </a:cubicBezTo>
                <a:close/>
                <a:moveTo>
                  <a:pt x="24" y="23"/>
                </a:moveTo>
                <a:cubicBezTo>
                  <a:pt x="26" y="62"/>
                  <a:pt x="26" y="62"/>
                  <a:pt x="26" y="62"/>
                </a:cubicBezTo>
                <a:cubicBezTo>
                  <a:pt x="19" y="62"/>
                  <a:pt x="19" y="62"/>
                  <a:pt x="19" y="62"/>
                </a:cubicBezTo>
                <a:cubicBezTo>
                  <a:pt x="16" y="25"/>
                  <a:pt x="16" y="25"/>
                  <a:pt x="16" y="25"/>
                </a:cubicBezTo>
                <a:cubicBezTo>
                  <a:pt x="24" y="23"/>
                  <a:pt x="24" y="23"/>
                  <a:pt x="24" y="23"/>
                </a:cubicBezTo>
                <a:cubicBezTo>
                  <a:pt x="24" y="23"/>
                  <a:pt x="24" y="23"/>
                  <a:pt x="24" y="23"/>
                </a:cubicBezTo>
                <a:close/>
                <a:moveTo>
                  <a:pt x="24" y="23"/>
                </a:moveTo>
                <a:cubicBezTo>
                  <a:pt x="24" y="23"/>
                  <a:pt x="24" y="23"/>
                  <a:pt x="24" y="2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191"/>
          <p:cNvSpPr txBox="1"/>
          <p:nvPr/>
        </p:nvSpPr>
        <p:spPr>
          <a:xfrm>
            <a:off x="0" y="233650"/>
            <a:ext cx="3198900" cy="438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1" lang="en" sz="2400">
                <a:solidFill>
                  <a:schemeClr val="dk1"/>
                </a:solidFill>
                <a:latin typeface="Poppins"/>
                <a:ea typeface="Poppins"/>
                <a:cs typeface="Poppins"/>
                <a:sym typeface="Poppins"/>
              </a:rPr>
              <a:t> University Admin</a:t>
            </a:r>
            <a:endParaRPr b="1" i="0" sz="2400" u="none" cap="none" strike="noStrike">
              <a:solidFill>
                <a:schemeClr val="dk1"/>
              </a:solidFill>
              <a:latin typeface="Poppins"/>
              <a:ea typeface="Poppins"/>
              <a:cs typeface="Poppins"/>
              <a:sym typeface="Poppins"/>
            </a:endParaRPr>
          </a:p>
        </p:txBody>
      </p:sp>
      <p:sp>
        <p:nvSpPr>
          <p:cNvPr id="1666" name="Google Shape;1666;p191"/>
          <p:cNvSpPr txBox="1"/>
          <p:nvPr/>
        </p:nvSpPr>
        <p:spPr>
          <a:xfrm>
            <a:off x="7979792"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pic>
        <p:nvPicPr>
          <p:cNvPr id="1667" name="Google Shape;1667;p191"/>
          <p:cNvPicPr preferRelativeResize="0"/>
          <p:nvPr/>
        </p:nvPicPr>
        <p:blipFill>
          <a:blip r:embed="rId5">
            <a:alphaModFix/>
          </a:blip>
          <a:stretch>
            <a:fillRect/>
          </a:stretch>
        </p:blipFill>
        <p:spPr>
          <a:xfrm>
            <a:off x="3338600" y="795885"/>
            <a:ext cx="5640301" cy="36565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4"/>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30" name="Google Shape;930;p124"/>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4.  Account Made</a:t>
            </a:r>
            <a:endParaRPr b="1" i="0" sz="2500" u="none" cap="none" strike="noStrike">
              <a:solidFill>
                <a:schemeClr val="dk1"/>
              </a:solidFill>
              <a:latin typeface="Poppins"/>
              <a:ea typeface="Poppins"/>
              <a:cs typeface="Poppins"/>
              <a:sym typeface="Poppins"/>
            </a:endParaRPr>
          </a:p>
        </p:txBody>
      </p:sp>
      <p:sp>
        <p:nvSpPr>
          <p:cNvPr id="931" name="Google Shape;931;p124"/>
          <p:cNvSpPr txBox="1"/>
          <p:nvPr/>
        </p:nvSpPr>
        <p:spPr>
          <a:xfrm>
            <a:off x="170700" y="2400875"/>
            <a:ext cx="2857500" cy="1146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Congratulations! </a:t>
            </a:r>
            <a:r>
              <a:rPr b="1" lang="en">
                <a:solidFill>
                  <a:schemeClr val="dk1"/>
                </a:solidFill>
                <a:latin typeface="Lato"/>
                <a:ea typeface="Lato"/>
                <a:cs typeface="Lato"/>
                <a:sym typeface="Lato"/>
              </a:rPr>
              <a:t>You now have an account within the system and can use our freshly designed cybersecurity peer-to-peer learning functionalities!</a:t>
            </a:r>
            <a:endParaRPr b="1" i="0" u="none" cap="none" strike="noStrike">
              <a:solidFill>
                <a:schemeClr val="dk1"/>
              </a:solidFill>
              <a:latin typeface="Lato"/>
              <a:ea typeface="Lato"/>
              <a:cs typeface="Lato"/>
              <a:sym typeface="Lato"/>
            </a:endParaRPr>
          </a:p>
        </p:txBody>
      </p:sp>
      <p:sp>
        <p:nvSpPr>
          <p:cNvPr id="932" name="Google Shape;932;p124"/>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33" name="Google Shape;933;p124"/>
          <p:cNvPicPr preferRelativeResize="0"/>
          <p:nvPr>
            <p:ph idx="2" type="pic"/>
          </p:nvPr>
        </p:nvPicPr>
        <p:blipFill rotWithShape="1">
          <a:blip r:embed="rId3">
            <a:alphaModFix/>
          </a:blip>
          <a:srcRect b="0" l="7316" r="7316" t="0"/>
          <a:stretch/>
        </p:blipFill>
        <p:spPr>
          <a:xfrm>
            <a:off x="4326475" y="376162"/>
            <a:ext cx="3748749" cy="4391176"/>
          </a:xfrm>
          <a:prstGeom prst="rect">
            <a:avLst/>
          </a:prstGeom>
          <a:solidFill>
            <a:srgbClr val="F2F2F2"/>
          </a:solidFill>
          <a:ln>
            <a:noFill/>
          </a:ln>
        </p:spPr>
      </p:pic>
      <p:sp>
        <p:nvSpPr>
          <p:cNvPr id="934" name="Google Shape;934;p124"/>
          <p:cNvSpPr txBox="1"/>
          <p:nvPr/>
        </p:nvSpPr>
        <p:spPr>
          <a:xfrm>
            <a:off x="7991131"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4"/>
              </a:rPr>
              <a:t>Table of Contents</a:t>
            </a:r>
            <a:endParaRPr sz="900">
              <a:solidFill>
                <a:schemeClr val="dk1"/>
              </a:solidFill>
              <a:latin typeface="Rockwell"/>
              <a:ea typeface="Rockwell"/>
              <a:cs typeface="Rockwell"/>
              <a:sym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5"/>
          <p:cNvSpPr/>
          <p:nvPr/>
        </p:nvSpPr>
        <p:spPr>
          <a:xfrm>
            <a:off x="0" y="0"/>
            <a:ext cx="3198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ckwell"/>
              <a:ea typeface="Rockwell"/>
              <a:cs typeface="Rockwell"/>
              <a:sym typeface="Rockwell"/>
            </a:endParaRPr>
          </a:p>
        </p:txBody>
      </p:sp>
      <p:sp>
        <p:nvSpPr>
          <p:cNvPr id="940" name="Google Shape;940;p125"/>
          <p:cNvSpPr txBox="1"/>
          <p:nvPr/>
        </p:nvSpPr>
        <p:spPr>
          <a:xfrm>
            <a:off x="0" y="1946975"/>
            <a:ext cx="3198900" cy="4539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None/>
            </a:pPr>
            <a:r>
              <a:rPr b="1" lang="en" sz="2500">
                <a:solidFill>
                  <a:schemeClr val="dk1"/>
                </a:solidFill>
                <a:latin typeface="Poppins"/>
                <a:ea typeface="Poppins"/>
                <a:cs typeface="Poppins"/>
                <a:sym typeface="Poppins"/>
              </a:rPr>
              <a:t> 5.  About Us</a:t>
            </a:r>
            <a:endParaRPr b="1" i="0" sz="2500" u="none" cap="none" strike="noStrike">
              <a:solidFill>
                <a:schemeClr val="dk1"/>
              </a:solidFill>
              <a:latin typeface="Poppins"/>
              <a:ea typeface="Poppins"/>
              <a:cs typeface="Poppins"/>
              <a:sym typeface="Poppins"/>
            </a:endParaRPr>
          </a:p>
        </p:txBody>
      </p:sp>
      <p:sp>
        <p:nvSpPr>
          <p:cNvPr id="941" name="Google Shape;941;p125"/>
          <p:cNvSpPr txBox="1"/>
          <p:nvPr/>
        </p:nvSpPr>
        <p:spPr>
          <a:xfrm>
            <a:off x="170700" y="2400875"/>
            <a:ext cx="2857500" cy="9312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lang="en">
                <a:solidFill>
                  <a:schemeClr val="dk1"/>
                </a:solidFill>
                <a:latin typeface="Lato"/>
                <a:ea typeface="Lato"/>
                <a:cs typeface="Lato"/>
                <a:sym typeface="Lato"/>
              </a:rPr>
              <a:t>From our home page, you can now learn more about Feminine Intelligence Agency’s Cybersecurity App for Women. </a:t>
            </a:r>
            <a:endParaRPr b="1" i="0" u="none" cap="none" strike="noStrike">
              <a:solidFill>
                <a:schemeClr val="dk1"/>
              </a:solidFill>
              <a:latin typeface="Lato"/>
              <a:ea typeface="Lato"/>
              <a:cs typeface="Lato"/>
              <a:sym typeface="Lato"/>
            </a:endParaRPr>
          </a:p>
        </p:txBody>
      </p:sp>
      <p:sp>
        <p:nvSpPr>
          <p:cNvPr id="942" name="Google Shape;942;p125"/>
          <p:cNvSpPr/>
          <p:nvPr/>
        </p:nvSpPr>
        <p:spPr>
          <a:xfrm>
            <a:off x="1210885" y="1016022"/>
            <a:ext cx="777125" cy="724275"/>
          </a:xfrm>
          <a:custGeom>
            <a:rect b="b" l="l" r="r" t="t"/>
            <a:pathLst>
              <a:path extrusionOk="0" h="160" w="160">
                <a:moveTo>
                  <a:pt x="80" y="0"/>
                </a:moveTo>
                <a:cubicBezTo>
                  <a:pt x="35" y="0"/>
                  <a:pt x="0" y="37"/>
                  <a:pt x="0" y="80"/>
                </a:cubicBezTo>
                <a:cubicBezTo>
                  <a:pt x="0" y="102"/>
                  <a:pt x="8" y="123"/>
                  <a:pt x="24" y="138"/>
                </a:cubicBezTo>
                <a:cubicBezTo>
                  <a:pt x="38" y="152"/>
                  <a:pt x="56" y="158"/>
                  <a:pt x="75" y="160"/>
                </a:cubicBezTo>
                <a:cubicBezTo>
                  <a:pt x="77" y="160"/>
                  <a:pt x="77" y="160"/>
                  <a:pt x="78" y="160"/>
                </a:cubicBezTo>
                <a:cubicBezTo>
                  <a:pt x="78" y="160"/>
                  <a:pt x="78" y="160"/>
                  <a:pt x="78" y="160"/>
                </a:cubicBezTo>
                <a:cubicBezTo>
                  <a:pt x="78" y="160"/>
                  <a:pt x="78" y="160"/>
                  <a:pt x="80" y="160"/>
                </a:cubicBezTo>
                <a:cubicBezTo>
                  <a:pt x="99" y="160"/>
                  <a:pt x="120" y="152"/>
                  <a:pt x="134" y="138"/>
                </a:cubicBezTo>
                <a:cubicBezTo>
                  <a:pt x="150" y="123"/>
                  <a:pt x="160" y="102"/>
                  <a:pt x="160" y="80"/>
                </a:cubicBezTo>
                <a:cubicBezTo>
                  <a:pt x="160" y="37"/>
                  <a:pt x="123" y="0"/>
                  <a:pt x="80" y="0"/>
                </a:cubicBezTo>
                <a:moveTo>
                  <a:pt x="133" y="130"/>
                </a:moveTo>
                <a:cubicBezTo>
                  <a:pt x="129" y="120"/>
                  <a:pt x="117" y="114"/>
                  <a:pt x="105" y="110"/>
                </a:cubicBezTo>
                <a:cubicBezTo>
                  <a:pt x="102" y="109"/>
                  <a:pt x="102" y="109"/>
                  <a:pt x="102" y="109"/>
                </a:cubicBezTo>
                <a:cubicBezTo>
                  <a:pt x="96" y="106"/>
                  <a:pt x="96" y="104"/>
                  <a:pt x="96" y="99"/>
                </a:cubicBezTo>
                <a:cubicBezTo>
                  <a:pt x="96" y="98"/>
                  <a:pt x="96" y="93"/>
                  <a:pt x="99" y="91"/>
                </a:cubicBezTo>
                <a:cubicBezTo>
                  <a:pt x="105" y="85"/>
                  <a:pt x="109" y="78"/>
                  <a:pt x="109" y="69"/>
                </a:cubicBezTo>
                <a:cubicBezTo>
                  <a:pt x="109" y="51"/>
                  <a:pt x="96" y="38"/>
                  <a:pt x="80" y="38"/>
                </a:cubicBezTo>
                <a:cubicBezTo>
                  <a:pt x="62" y="38"/>
                  <a:pt x="51" y="51"/>
                  <a:pt x="51" y="69"/>
                </a:cubicBezTo>
                <a:cubicBezTo>
                  <a:pt x="51" y="78"/>
                  <a:pt x="54" y="85"/>
                  <a:pt x="59" y="91"/>
                </a:cubicBezTo>
                <a:cubicBezTo>
                  <a:pt x="62" y="93"/>
                  <a:pt x="62" y="96"/>
                  <a:pt x="62" y="99"/>
                </a:cubicBezTo>
                <a:cubicBezTo>
                  <a:pt x="62" y="102"/>
                  <a:pt x="62" y="106"/>
                  <a:pt x="54" y="109"/>
                </a:cubicBezTo>
                <a:cubicBezTo>
                  <a:pt x="45" y="114"/>
                  <a:pt x="30" y="118"/>
                  <a:pt x="25" y="130"/>
                </a:cubicBezTo>
                <a:cubicBezTo>
                  <a:pt x="13" y="117"/>
                  <a:pt x="6" y="99"/>
                  <a:pt x="6" y="80"/>
                </a:cubicBezTo>
                <a:cubicBezTo>
                  <a:pt x="6" y="40"/>
                  <a:pt x="38" y="6"/>
                  <a:pt x="80" y="6"/>
                </a:cubicBezTo>
                <a:cubicBezTo>
                  <a:pt x="120" y="6"/>
                  <a:pt x="153" y="40"/>
                  <a:pt x="153" y="80"/>
                </a:cubicBezTo>
                <a:cubicBezTo>
                  <a:pt x="153" y="99"/>
                  <a:pt x="145" y="117"/>
                  <a:pt x="133" y="13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25"/>
          <p:cNvSpPr txBox="1"/>
          <p:nvPr/>
        </p:nvSpPr>
        <p:spPr>
          <a:xfrm>
            <a:off x="7991131" y="-43315"/>
            <a:ext cx="2962200" cy="1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ckwell"/>
                <a:ea typeface="Rockwell"/>
                <a:cs typeface="Rockwell"/>
                <a:sym typeface="Rockwell"/>
                <a:hlinkClick action="ppaction://hlinksldjump" r:id="rId3"/>
              </a:rPr>
              <a:t>Table of Contents</a:t>
            </a:r>
            <a:endParaRPr sz="900">
              <a:solidFill>
                <a:schemeClr val="dk1"/>
              </a:solidFill>
              <a:latin typeface="Rockwell"/>
              <a:ea typeface="Rockwell"/>
              <a:cs typeface="Rockwell"/>
              <a:sym typeface="Rockwell"/>
            </a:endParaRPr>
          </a:p>
        </p:txBody>
      </p:sp>
      <p:pic>
        <p:nvPicPr>
          <p:cNvPr id="944" name="Google Shape;944;p125" title="aboutUsScreen.png"/>
          <p:cNvPicPr preferRelativeResize="0"/>
          <p:nvPr/>
        </p:nvPicPr>
        <p:blipFill>
          <a:blip r:embed="rId4">
            <a:alphaModFix/>
          </a:blip>
          <a:stretch>
            <a:fillRect/>
          </a:stretch>
        </p:blipFill>
        <p:spPr>
          <a:xfrm>
            <a:off x="3351300" y="1148497"/>
            <a:ext cx="5640300" cy="31726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6D9EEB"/>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